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71" r:id="rId11"/>
    <p:sldId id="272" r:id="rId12"/>
    <p:sldId id="273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481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85424" y="1556792"/>
            <a:ext cx="7858875" cy="4023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00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4540" y="3423409"/>
            <a:ext cx="4724851" cy="1343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401050" cy="1600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961" y="3645024"/>
            <a:ext cx="46482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120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958" y="1871357"/>
            <a:ext cx="8640000" cy="61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2852936"/>
            <a:ext cx="8640000" cy="357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762471" y="2967390"/>
            <a:ext cx="1428886" cy="343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201544" y="2967390"/>
            <a:ext cx="1447938" cy="343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0"/>
          <p:cNvSpPr/>
          <p:nvPr/>
        </p:nvSpPr>
        <p:spPr bwMode="white">
          <a:xfrm>
            <a:off x="1331640" y="3727611"/>
            <a:ext cx="2308399" cy="262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4"/>
          <p:cNvSpPr/>
          <p:nvPr/>
        </p:nvSpPr>
        <p:spPr bwMode="white">
          <a:xfrm>
            <a:off x="5868144" y="3789041"/>
            <a:ext cx="2232248" cy="2554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55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2502" y="951167"/>
            <a:ext cx="1428886" cy="34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1576" y="951167"/>
            <a:ext cx="1428886" cy="34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85424" y="2249608"/>
            <a:ext cx="2714884" cy="1601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5248423" y="1745552"/>
            <a:ext cx="2181433" cy="2648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2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16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6386205" y="2636912"/>
            <a:ext cx="1990915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7164288" y="2132856"/>
            <a:ext cx="1126819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14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5724128" y="1124744"/>
            <a:ext cx="2016223" cy="2446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07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99766" y="2033585"/>
            <a:ext cx="333406" cy="221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90241" y="3094107"/>
            <a:ext cx="323880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9766" y="4161401"/>
            <a:ext cx="333406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119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44824"/>
            <a:ext cx="8640000" cy="48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023118" y="4541647"/>
            <a:ext cx="4701010" cy="2163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149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420888"/>
            <a:ext cx="8640000" cy="412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2022-08-10T03:44:00Z</dcterms:created>
  <dcterms:modified xsi:type="dcterms:W3CDTF">2022-08-12T09:34:07Z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