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54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154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424" y="764704"/>
            <a:ext cx="7696934" cy="1467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75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00075" y="1930444"/>
            <a:ext cx="304829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0428" y="1930444"/>
            <a:ext cx="285777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0252" y="2826209"/>
            <a:ext cx="304829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8477" y="3788680"/>
            <a:ext cx="209570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0075" y="4732091"/>
            <a:ext cx="304829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90373" y="5675503"/>
            <a:ext cx="304829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00075" y="5675503"/>
            <a:ext cx="304829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00252" y="5675503"/>
            <a:ext cx="295303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90902" y="5675503"/>
            <a:ext cx="314355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01050" cy="1600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33" y="3717032"/>
            <a:ext cx="8736856" cy="534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1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48013" y="2397385"/>
            <a:ext cx="962116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1123" y="3045385"/>
            <a:ext cx="952590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6371" y="3969738"/>
            <a:ext cx="685865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1850" y="3969738"/>
            <a:ext cx="485821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46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6120" y="1389925"/>
            <a:ext cx="276251" cy="31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8578" y="1885909"/>
            <a:ext cx="457243" cy="400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6120" y="2563119"/>
            <a:ext cx="266725" cy="31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727" y="2830187"/>
            <a:ext cx="943065" cy="31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8104" y="3020951"/>
            <a:ext cx="466769" cy="41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4201" y="3745851"/>
            <a:ext cx="1305049" cy="32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0272" y="3717032"/>
            <a:ext cx="824524" cy="38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35569"/>
            <a:ext cx="8640000" cy="463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5997" y="1861582"/>
            <a:ext cx="1438412" cy="35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6296" y="1861582"/>
            <a:ext cx="1517661" cy="35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1475656" y="2708920"/>
            <a:ext cx="2304255" cy="258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5724128" y="2708920"/>
            <a:ext cx="2520279" cy="259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6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836712"/>
            <a:ext cx="8640000" cy="36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9486" y="970239"/>
            <a:ext cx="1609878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8560" y="970239"/>
            <a:ext cx="1447938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540512" y="1844823"/>
            <a:ext cx="3024336" cy="256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5437056" y="1844824"/>
            <a:ext cx="2304256" cy="256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0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42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4551" y="2375174"/>
            <a:ext cx="3981830" cy="2391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391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836712"/>
            <a:ext cx="8640000" cy="33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5896" y="2681656"/>
            <a:ext cx="5220198" cy="143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2022-08-13T09:17:24Z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