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33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2712" y="2688132"/>
            <a:ext cx="4277360" cy="225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4279"/>
            <a:ext cx="8640000" cy="339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154235"/>
            <a:ext cx="8640000" cy="3703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720609" y="5444614"/>
            <a:ext cx="2407191" cy="373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310774" y="5935283"/>
            <a:ext cx="244887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237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4540" y="1700808"/>
            <a:ext cx="3937500" cy="322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628800"/>
            <a:ext cx="5962650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184" y="3573016"/>
            <a:ext cx="461962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33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00825" y="4093621"/>
            <a:ext cx="304829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96040" y="5370562"/>
            <a:ext cx="447717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209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5027" y="2260821"/>
            <a:ext cx="457243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593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37782" y="4843292"/>
            <a:ext cx="695391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33879" y="4843292"/>
            <a:ext cx="695391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908720"/>
            <a:ext cx="8640000" cy="3595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2247" y="3951290"/>
            <a:ext cx="704917" cy="391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7870" y="3951290"/>
            <a:ext cx="695391" cy="391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79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23295" y="2394233"/>
            <a:ext cx="2467210" cy="189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14518" y="2661056"/>
            <a:ext cx="3515060" cy="162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4879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9007" y="2994586"/>
            <a:ext cx="1848026" cy="250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6394" y="3032704"/>
            <a:ext cx="3419801" cy="238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80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2655" y="3411643"/>
            <a:ext cx="4235489" cy="3081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8</cp:revision>
  <dcterms:created xsi:type="dcterms:W3CDTF">2022-08-10T03:44:00Z</dcterms:created>
  <dcterms:modified xsi:type="dcterms:W3CDTF">2022-08-12T04:27:48Z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