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296" y="20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08720"/>
            <a:ext cx="8640000" cy="306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4465" y="3529308"/>
            <a:ext cx="90496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2579" y="3529308"/>
            <a:ext cx="90496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7464" y="3529308"/>
            <a:ext cx="91448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61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6026" y="2661192"/>
            <a:ext cx="4634085" cy="397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962650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97" y="3573016"/>
            <a:ext cx="45720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11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60848"/>
            <a:ext cx="8640000" cy="434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979712" y="4071553"/>
            <a:ext cx="2736304" cy="2237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652120" y="4014377"/>
            <a:ext cx="2763104" cy="239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372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5852" y="2791906"/>
            <a:ext cx="2448158" cy="167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7429" y="3135258"/>
            <a:ext cx="2133803" cy="133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43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5181" y="1837300"/>
            <a:ext cx="2267166" cy="205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39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09954" y="2872226"/>
            <a:ext cx="2181433" cy="220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94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391472" y="2852936"/>
            <a:ext cx="1116632" cy="229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17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780928"/>
            <a:ext cx="8640000" cy="327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91296" y="4121816"/>
            <a:ext cx="648072" cy="34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119688" y="4116342"/>
            <a:ext cx="600132" cy="34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093712" y="5556681"/>
            <a:ext cx="323880" cy="3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237483" y="5547143"/>
            <a:ext cx="304829" cy="3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395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2022-08-13T09:18:56Z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