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5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836712"/>
            <a:ext cx="8640000" cy="465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215" y="2542476"/>
            <a:ext cx="70491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0312" y="2542476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441" y="3833784"/>
            <a:ext cx="314355" cy="19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3311" y="4886712"/>
            <a:ext cx="5077309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9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86382" y="1993998"/>
            <a:ext cx="68586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4959" y="3080351"/>
            <a:ext cx="90496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7914" y="4176233"/>
            <a:ext cx="68586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9138" y="4176233"/>
            <a:ext cx="91448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980728"/>
            <a:ext cx="8640000" cy="191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1095" y="1831672"/>
            <a:ext cx="866857" cy="40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16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524" y="941535"/>
            <a:ext cx="68586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2998" y="2037417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2998" y="3123770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3153" y="5096359"/>
            <a:ext cx="69539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59" y="3573016"/>
            <a:ext cx="51720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66977" y="2952920"/>
            <a:ext cx="1495567" cy="46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3096" y="3840199"/>
            <a:ext cx="781124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5797" y="5471648"/>
            <a:ext cx="419140" cy="38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8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8754" y="1743485"/>
            <a:ext cx="1019272" cy="45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9922" y="2583443"/>
            <a:ext cx="1009746" cy="43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11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5256" y="4512659"/>
            <a:ext cx="304829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4197" y="4512659"/>
            <a:ext cx="304829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3805" y="3174284"/>
            <a:ext cx="552502" cy="46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2746" y="3164730"/>
            <a:ext cx="552502" cy="47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5323" y="4067403"/>
            <a:ext cx="542976" cy="3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0946" y="4067403"/>
            <a:ext cx="762072" cy="3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4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7782" y="3972031"/>
            <a:ext cx="695391" cy="39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819" y="3972031"/>
            <a:ext cx="904961" cy="39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239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6153" y="1506426"/>
            <a:ext cx="904961" cy="39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6153" y="2603764"/>
            <a:ext cx="904961" cy="38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2022-08-12T04:29:46Z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