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3" r:id="rId5"/>
    <p:sldId id="264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104" y="5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1982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00837" y="1541888"/>
            <a:ext cx="295303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4116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61398" y="4342460"/>
            <a:ext cx="190518" cy="333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14739" y="4332931"/>
            <a:ext cx="295303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92696"/>
            <a:ext cx="8640000" cy="4929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33816" y="3381722"/>
            <a:ext cx="285777" cy="352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20475" y="3381722"/>
            <a:ext cx="504873" cy="352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10331" y="4182709"/>
            <a:ext cx="5497589" cy="457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7432" y="5021838"/>
            <a:ext cx="2377880" cy="467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764704"/>
            <a:ext cx="8640000" cy="3532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01511" y="2807672"/>
            <a:ext cx="504873" cy="343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628800"/>
            <a:ext cx="5962650" cy="16192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959" y="3573016"/>
            <a:ext cx="5172075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95697"/>
            <a:ext cx="8640000" cy="1143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631542"/>
            <a:ext cx="8640000" cy="4002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709866" y="2603542"/>
            <a:ext cx="1028798" cy="45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09072" y="4290247"/>
            <a:ext cx="1019272" cy="466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66271" y="5157424"/>
            <a:ext cx="514399" cy="438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2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6018527"/>
            <a:ext cx="8640000" cy="825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5368370" y="6143369"/>
            <a:ext cx="495347" cy="403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478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47087" y="4719409"/>
            <a:ext cx="447717" cy="447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38179" y="4795645"/>
            <a:ext cx="295303" cy="257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72071" y="4719409"/>
            <a:ext cx="447717" cy="447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1124744"/>
            <a:ext cx="8640000" cy="2623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85999" y="3023395"/>
            <a:ext cx="447717" cy="448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67564" y="3090182"/>
            <a:ext cx="304829" cy="257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01456" y="3023395"/>
            <a:ext cx="457243" cy="448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065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96040" y="2625847"/>
            <a:ext cx="447717" cy="448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00825" y="4401091"/>
            <a:ext cx="304829" cy="257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5193529"/>
            <a:ext cx="8640000" cy="1664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7887410" y="6188384"/>
            <a:ext cx="304829" cy="258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040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4"/>
          <p:cNvSpPr/>
          <p:nvPr/>
        </p:nvSpPr>
        <p:spPr bwMode="white">
          <a:xfrm>
            <a:off x="3851920" y="2784939"/>
            <a:ext cx="2952328" cy="2024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4415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48342" y="2664338"/>
            <a:ext cx="1371730" cy="1916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85953" y="4298378"/>
            <a:ext cx="904961" cy="429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51920" y="4622612"/>
            <a:ext cx="2505314" cy="38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53164" y="4775192"/>
            <a:ext cx="485821" cy="400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48680"/>
            <a:ext cx="8640000" cy="4192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009368" y="3540915"/>
            <a:ext cx="295303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11</cp:revision>
  <dcterms:created xsi:type="dcterms:W3CDTF">2022-08-10T03:44:00Z</dcterms:created>
  <dcterms:modified xsi:type="dcterms:W3CDTF">2022-08-13T09:21:22Z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