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0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</p:sldIdLst>
  <p:sldSz cx="9144000" cy="6858000" type="screen4x3"/>
  <p:notesSz cx="6858000" cy="9144000"/>
  <p:custDataLst>
    <p:tags r:id="rId17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9">
          <p15:clr>
            <a:srgbClr val="A4A3A4"/>
          </p15:clr>
        </p15:guide>
        <p15:guide id="2" pos="290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2" d="100"/>
          <a:sy n="82" d="100"/>
        </p:scale>
        <p:origin x="1104" y="58"/>
      </p:cViewPr>
      <p:guideLst>
        <p:guide orient="horz" pos="2159"/>
        <p:guide pos="290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836712"/>
            <a:ext cx="8640000" cy="423741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180859" y="3671196"/>
            <a:ext cx="2371951" cy="4580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932041" y="3671196"/>
            <a:ext cx="2440660" cy="4676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876251" y="4386975"/>
            <a:ext cx="1724189" cy="4580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667342" y="4377432"/>
            <a:ext cx="2991135" cy="4580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548680"/>
            <a:ext cx="8640000" cy="419929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764704"/>
            <a:ext cx="8640000" cy="501882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6"/>
          <p:cNvSpPr/>
          <p:nvPr/>
        </p:nvSpPr>
        <p:spPr bwMode="white">
          <a:xfrm>
            <a:off x="285424" y="764704"/>
            <a:ext cx="8030992" cy="50188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764704"/>
            <a:ext cx="8640000" cy="284611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764704"/>
            <a:ext cx="8640000" cy="352588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0" name="Rectangle 9"/>
          <p:cNvSpPr/>
          <p:nvPr/>
        </p:nvSpPr>
        <p:spPr bwMode="white">
          <a:xfrm>
            <a:off x="285424" y="764704"/>
            <a:ext cx="8030992" cy="35258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1628800"/>
            <a:ext cx="8382000" cy="160972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1011" y="3573016"/>
            <a:ext cx="4591050" cy="647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548680"/>
            <a:ext cx="8640000" cy="117529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 descr="1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2060848"/>
            <a:ext cx="8640000" cy="40722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3"/>
          <p:cNvSpPr/>
          <p:nvPr/>
        </p:nvSpPr>
        <p:spPr bwMode="white">
          <a:xfrm>
            <a:off x="3947572" y="3100364"/>
            <a:ext cx="1276471" cy="3528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4"/>
          <p:cNvSpPr/>
          <p:nvPr/>
        </p:nvSpPr>
        <p:spPr bwMode="white">
          <a:xfrm>
            <a:off x="4928741" y="3958681"/>
            <a:ext cx="790650" cy="3528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5"/>
          <p:cNvSpPr/>
          <p:nvPr/>
        </p:nvSpPr>
        <p:spPr bwMode="white">
          <a:xfrm>
            <a:off x="6167109" y="4816997"/>
            <a:ext cx="1038324" cy="3433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6"/>
          <p:cNvSpPr/>
          <p:nvPr/>
        </p:nvSpPr>
        <p:spPr bwMode="white">
          <a:xfrm>
            <a:off x="2594893" y="5665777"/>
            <a:ext cx="533450" cy="3528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836712"/>
            <a:ext cx="8640000" cy="486635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571422" y="1771815"/>
            <a:ext cx="1990915" cy="4675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353208" y="1819524"/>
            <a:ext cx="2267166" cy="3530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733583" y="2678292"/>
            <a:ext cx="3086394" cy="3530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962425" y="4386287"/>
            <a:ext cx="314355" cy="3435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836712"/>
            <a:ext cx="8640000" cy="228705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124806" y="1808712"/>
            <a:ext cx="1495567" cy="3525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764704"/>
            <a:ext cx="8640000" cy="408494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6633879" y="2635377"/>
            <a:ext cx="361984" cy="3531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836712"/>
            <a:ext cx="8640000" cy="249670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052357" y="1780123"/>
            <a:ext cx="361984" cy="3525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836712"/>
            <a:ext cx="8640000" cy="404682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495876" y="1848417"/>
            <a:ext cx="352458" cy="3435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764704"/>
            <a:ext cx="8640000" cy="42882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461751" y="2670586"/>
            <a:ext cx="314355" cy="2668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461972" y="3556821"/>
            <a:ext cx="323880" cy="2668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471277" y="4437112"/>
            <a:ext cx="323880" cy="2251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0</Words>
  <Application>Microsoft Office PowerPoint</Application>
  <PresentationFormat>全屏显示(4:3)</PresentationFormat>
  <Paragraphs>0</Paragraphs>
  <Slides>15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18" baseType="lpstr">
      <vt:lpstr>宋体</vt:lpstr>
      <vt:lpstr>Arial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seeds</cp:lastModifiedBy>
  <cp:revision>9</cp:revision>
  <dcterms:created xsi:type="dcterms:W3CDTF">2022-08-10T03:44:00Z</dcterms:created>
  <dcterms:modified xsi:type="dcterms:W3CDTF">2022-08-13T08:49:16Z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B42C970F431D49F9897DB28A81768466</vt:lpwstr>
  </property>
</Properties>
</file>