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90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08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5424" y="764704"/>
            <a:ext cx="7454928" cy="30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25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186" y="2489527"/>
            <a:ext cx="6807166" cy="1371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25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53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285424" y="836712"/>
            <a:ext cx="3638504" cy="2950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4"/>
          <p:cNvSpPr/>
          <p:nvPr/>
        </p:nvSpPr>
        <p:spPr bwMode="white">
          <a:xfrm>
            <a:off x="323528" y="3859267"/>
            <a:ext cx="7920880" cy="2445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82000" cy="16097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48" y="3573016"/>
            <a:ext cx="6886575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57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23427" y="4217503"/>
            <a:ext cx="1990915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89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6471" y="960730"/>
            <a:ext cx="914487" cy="352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7585" y="2859169"/>
            <a:ext cx="838280" cy="381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38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9590" y="5565098"/>
            <a:ext cx="1857552" cy="47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5687" y="5565098"/>
            <a:ext cx="1409834" cy="4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414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8005" y="4451126"/>
            <a:ext cx="1009746" cy="4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9097" y="4441589"/>
            <a:ext cx="1771819" cy="467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51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0825" y="4852821"/>
            <a:ext cx="304829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16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5027" y="1879645"/>
            <a:ext cx="447717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70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19083" y="1746897"/>
            <a:ext cx="781124" cy="35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3736" y="2547908"/>
            <a:ext cx="285777" cy="35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5467" y="3367992"/>
            <a:ext cx="504873" cy="34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95467" y="4178540"/>
            <a:ext cx="943065" cy="35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5467" y="4989087"/>
            <a:ext cx="504873" cy="35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2022-08-13T08:49:56Z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