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675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0461" y="5054442"/>
            <a:ext cx="514399" cy="353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9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90498" y="3777346"/>
            <a:ext cx="7037885" cy="2639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29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3118" y="2900574"/>
            <a:ext cx="7868402" cy="3264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82000" cy="16097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748" y="3645024"/>
            <a:ext cx="5743575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29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67330" y="3154063"/>
            <a:ext cx="981168" cy="45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55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7111" y="2691365"/>
            <a:ext cx="762072" cy="352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602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48643" y="1774821"/>
            <a:ext cx="571554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2954" y="2689645"/>
            <a:ext cx="533450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801" y="3585409"/>
            <a:ext cx="1009746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2590" y="2075477"/>
            <a:ext cx="323880" cy="26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38632" y="3140968"/>
            <a:ext cx="323880" cy="231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19580" y="4240245"/>
            <a:ext cx="323880" cy="26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177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67386" y="1816696"/>
            <a:ext cx="552502" cy="353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21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0362" y="1879645"/>
            <a:ext cx="304829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37914" y="2775409"/>
            <a:ext cx="1266945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62104" y="3671174"/>
            <a:ext cx="533450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14166" y="4557409"/>
            <a:ext cx="1486041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51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75797" y="5830657"/>
            <a:ext cx="1733715" cy="352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10</cp:revision>
  <dcterms:created xsi:type="dcterms:W3CDTF">2022-08-10T03:44:00Z</dcterms:created>
  <dcterms:modified xsi:type="dcterms:W3CDTF">2022-08-13T08:56:28Z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