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113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16832"/>
            <a:ext cx="8640000" cy="461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604199" y="3405467"/>
            <a:ext cx="304829" cy="372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842346" y="4674625"/>
            <a:ext cx="304829" cy="372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576062" y="5943782"/>
            <a:ext cx="304829" cy="362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00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80803" y="3119963"/>
            <a:ext cx="762072" cy="352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23824" y="4216541"/>
            <a:ext cx="1247894" cy="352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66845" y="5313119"/>
            <a:ext cx="1733715" cy="34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8640000" cy="344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9327" y="985025"/>
            <a:ext cx="2238588" cy="34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48423" y="2072381"/>
            <a:ext cx="2457684" cy="35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0926" y="3169275"/>
            <a:ext cx="1628930" cy="1182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768" y="3573016"/>
            <a:ext cx="60293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125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632640"/>
            <a:ext cx="8640000" cy="505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4719171" y="2633228"/>
            <a:ext cx="514399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690152" y="3528992"/>
            <a:ext cx="1047850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090020" y="4424757"/>
            <a:ext cx="971642" cy="42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2483769" y="5301463"/>
            <a:ext cx="2092514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3080715" y="6178169"/>
            <a:ext cx="1390782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55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81741" y="1847732"/>
            <a:ext cx="2248114" cy="35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2954" y="3583635"/>
            <a:ext cx="1047850" cy="448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323969" y="2696607"/>
            <a:ext cx="5182094" cy="45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38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48379" y="1846829"/>
            <a:ext cx="1514619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8533" y="2723535"/>
            <a:ext cx="1038324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3682" y="3619300"/>
            <a:ext cx="29530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9766" y="2638126"/>
            <a:ext cx="1981389" cy="45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9766" y="4402364"/>
            <a:ext cx="5048732" cy="46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176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6746" y="1800916"/>
            <a:ext cx="5229724" cy="45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38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1872" y="3568981"/>
            <a:ext cx="4096141" cy="429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4437112"/>
            <a:ext cx="8640000" cy="175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900939" y="5613476"/>
            <a:ext cx="4591488" cy="449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730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7220" y="2166304"/>
            <a:ext cx="323880" cy="276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99766" y="3429000"/>
            <a:ext cx="323880" cy="224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9766" y="4702533"/>
            <a:ext cx="323880" cy="266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23736" y="5970648"/>
            <a:ext cx="323880" cy="266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2022-08-11T16:41:25Z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