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7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4354" y="2807431"/>
            <a:ext cx="790650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3417" y="2807431"/>
            <a:ext cx="285777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4354" y="3742885"/>
            <a:ext cx="1038324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38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4066" y="3728351"/>
            <a:ext cx="7816406" cy="141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506" y="3645024"/>
            <a:ext cx="4895850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"/>
            <a:ext cx="8640000" cy="11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29517"/>
            <a:ext cx="8640000" cy="6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132856"/>
            <a:ext cx="8640000" cy="463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585899" y="2581352"/>
            <a:ext cx="626062" cy="379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6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7440" y="4836571"/>
            <a:ext cx="2038544" cy="35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6249" y="4798427"/>
            <a:ext cx="866857" cy="45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5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9228" y="2266123"/>
            <a:ext cx="226716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1874" y="2228006"/>
            <a:ext cx="1266945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3494" y="4867653"/>
            <a:ext cx="2486262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0926" y="4820006"/>
            <a:ext cx="1305049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52574"/>
            <a:ext cx="8640000" cy="519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6062" y="2402170"/>
            <a:ext cx="323880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5114" y="3908738"/>
            <a:ext cx="323880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1409" y="5405771"/>
            <a:ext cx="323880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9797"/>
            <a:ext cx="8640000" cy="116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36662"/>
            <a:ext cx="8640000" cy="530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4509601" y="3478401"/>
            <a:ext cx="743020" cy="35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757275" y="4413403"/>
            <a:ext cx="990694" cy="35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995422" y="5367487"/>
            <a:ext cx="1247894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243096" y="6302489"/>
            <a:ext cx="1495567" cy="35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836712"/>
            <a:ext cx="8640000" cy="344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5229" y="1895453"/>
            <a:ext cx="6915810" cy="35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229" y="2849274"/>
            <a:ext cx="6915810" cy="3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7864" y="3736328"/>
            <a:ext cx="4924895" cy="46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735229" y="941632"/>
            <a:ext cx="6182315" cy="35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79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5367" y="2836050"/>
            <a:ext cx="781124" cy="35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4430" y="2845595"/>
            <a:ext cx="285777" cy="34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5367" y="3781042"/>
            <a:ext cx="1038324" cy="34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2022-08-13T08:57:38Z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