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455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6715" y="970123"/>
            <a:ext cx="1276471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831" y="1961182"/>
            <a:ext cx="1533671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1831" y="2952241"/>
            <a:ext cx="152414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2305" y="3943300"/>
            <a:ext cx="152414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1831" y="4943888"/>
            <a:ext cx="145746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01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58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87828" y="908720"/>
            <a:ext cx="5480316" cy="360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573016"/>
            <a:ext cx="71818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726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56701" y="4851746"/>
            <a:ext cx="866857" cy="41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5378" y="4851746"/>
            <a:ext cx="1285997" cy="41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24485" y="4851746"/>
            <a:ext cx="838280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552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3383" y="5710908"/>
            <a:ext cx="2267166" cy="35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79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85985" y="2639952"/>
            <a:ext cx="409614" cy="35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90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9371" y="1805687"/>
            <a:ext cx="352458" cy="343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280000" cy="658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54895" y="6165304"/>
            <a:ext cx="2533329" cy="52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31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76150" y="4331856"/>
            <a:ext cx="1181212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5246" y="5332444"/>
            <a:ext cx="1276471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97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4233" y="898222"/>
            <a:ext cx="1276471" cy="35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4707" y="1890073"/>
            <a:ext cx="1305049" cy="34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2022-08-13T09:04:33Z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