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9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1104" y="58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836712"/>
            <a:ext cx="8640000" cy="2318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91096" y="2659326"/>
            <a:ext cx="4238231" cy="4580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269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023118" y="3551518"/>
            <a:ext cx="3486482" cy="1410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244" y="1628800"/>
            <a:ext cx="6810375" cy="16192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98" y="3573016"/>
            <a:ext cx="8732990" cy="61644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20688"/>
            <a:ext cx="8640000" cy="41611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585588" y="4046977"/>
            <a:ext cx="3000661" cy="3531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126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14575" y="1803409"/>
            <a:ext cx="275298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05049" y="3575880"/>
            <a:ext cx="3010187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3153" y="5357880"/>
            <a:ext cx="2724410" cy="3430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764704"/>
            <a:ext cx="8640000" cy="516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85588" y="2737292"/>
            <a:ext cx="2505314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76062" y="5395998"/>
            <a:ext cx="2762513" cy="352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764704"/>
            <a:ext cx="8640000" cy="51204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43153" y="2671769"/>
            <a:ext cx="2724410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914575" y="5332125"/>
            <a:ext cx="3019713" cy="3528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1802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442920" y="1799790"/>
            <a:ext cx="533450" cy="35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6845" y="2687374"/>
            <a:ext cx="1000220" cy="35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2920" y="3574958"/>
            <a:ext cx="533450" cy="35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90593" y="4462542"/>
            <a:ext cx="781124" cy="353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50823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18598" y="2018112"/>
            <a:ext cx="314355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42787" y="3086074"/>
            <a:ext cx="323880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42567" y="4144500"/>
            <a:ext cx="323880" cy="276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328388" y="5212462"/>
            <a:ext cx="323880" cy="266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302312"/>
            <a:ext cx="8640000" cy="117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556792"/>
            <a:ext cx="8640000" cy="5069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1604199" y="6130909"/>
            <a:ext cx="4591488" cy="4574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seeds</cp:lastModifiedBy>
  <cp:revision>8</cp:revision>
  <dcterms:created xsi:type="dcterms:W3CDTF">2022-08-10T03:44:00Z</dcterms:created>
  <dcterms:modified xsi:type="dcterms:W3CDTF">2022-08-11T16:32:00Z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