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4910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85896" y="1761663"/>
            <a:ext cx="2034375" cy="467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52887" y="3516209"/>
            <a:ext cx="1581300" cy="429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3416" y="4355340"/>
            <a:ext cx="1038324" cy="467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800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74607" y="5935423"/>
            <a:ext cx="2251439" cy="485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44" y="1628800"/>
            <a:ext cx="6810375" cy="16192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68" y="3573016"/>
            <a:ext cx="717232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1226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448" y="1804006"/>
            <a:ext cx="8640000" cy="4491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5800053" y="2891127"/>
            <a:ext cx="2772039" cy="467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5800053" y="3835207"/>
            <a:ext cx="2886350" cy="467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85168" y="5732902"/>
            <a:ext cx="3719079" cy="467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786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53164" y="903473"/>
            <a:ext cx="1981389" cy="467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72171" y="1857215"/>
            <a:ext cx="2972083" cy="457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86923" y="2830031"/>
            <a:ext cx="1038324" cy="419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2238" y="3745622"/>
            <a:ext cx="6925336" cy="467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8640000" cy="5044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62481" y="1804064"/>
            <a:ext cx="438191" cy="400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91280" y="2681322"/>
            <a:ext cx="438191" cy="390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72801" y="2690858"/>
            <a:ext cx="447717" cy="381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58755" y="3549045"/>
            <a:ext cx="885909" cy="390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52911" y="5294026"/>
            <a:ext cx="1295523" cy="390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805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09292" y="3616378"/>
            <a:ext cx="4448599" cy="467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095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8754" y="2241814"/>
            <a:ext cx="5420242" cy="457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28754" y="4951545"/>
            <a:ext cx="5058257" cy="467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88640"/>
            <a:ext cx="8640000" cy="1194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440277"/>
            <a:ext cx="8640000" cy="63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5116" y="2132856"/>
            <a:ext cx="7883744" cy="4608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3635896" y="2483583"/>
            <a:ext cx="1368000" cy="3907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031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52446" y="3480586"/>
            <a:ext cx="2419581" cy="4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3118" y="5205409"/>
            <a:ext cx="4448599" cy="4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10</cp:revision>
  <dcterms:created xsi:type="dcterms:W3CDTF">2022-08-10T03:44:00Z</dcterms:created>
  <dcterms:modified xsi:type="dcterms:W3CDTF">2022-08-11T16:30:10Z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