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57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5049" y="2543846"/>
            <a:ext cx="1133583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7265" y="2543846"/>
            <a:ext cx="1143109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57375" y="3335423"/>
            <a:ext cx="895435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4939" y="3335423"/>
            <a:ext cx="1390782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89142" y="4126999"/>
            <a:ext cx="1365027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45130" y="4126999"/>
            <a:ext cx="1390782" cy="43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8640000" cy="44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2388" y="2144109"/>
            <a:ext cx="1038324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2862" y="2964810"/>
            <a:ext cx="1019272" cy="35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2388" y="3785512"/>
            <a:ext cx="1019272" cy="35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2862" y="4606214"/>
            <a:ext cx="1028798" cy="35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6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04199" y="4467971"/>
            <a:ext cx="4696273" cy="47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94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186" y="1781141"/>
            <a:ext cx="1781345" cy="35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186" y="3364730"/>
            <a:ext cx="1781345" cy="35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645024"/>
            <a:ext cx="463867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18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844824"/>
            <a:ext cx="8640000" cy="43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452446" y="4236706"/>
            <a:ext cx="4477177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632776" y="5018118"/>
            <a:ext cx="504873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109072" y="5809059"/>
            <a:ext cx="695391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16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681" y="1816909"/>
            <a:ext cx="314355" cy="34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465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3064" y="1955880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4443" y="2852937"/>
            <a:ext cx="323880" cy="25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9790" y="3814115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7464" y="4747998"/>
            <a:ext cx="323880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2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8555" y="1725450"/>
            <a:ext cx="1533671" cy="3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575" y="2480400"/>
            <a:ext cx="1514619" cy="35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49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5566" y="3151284"/>
            <a:ext cx="485821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5092" y="3913637"/>
            <a:ext cx="466769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7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0716" y="1722947"/>
            <a:ext cx="466769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1190" y="4000476"/>
            <a:ext cx="485821" cy="4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112"/>
            <a:ext cx="8640000" cy="2198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2925376"/>
            <a:ext cx="8640000" cy="38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553652" y="3020670"/>
            <a:ext cx="54297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677488" y="3802081"/>
            <a:ext cx="78112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677488" y="4602552"/>
            <a:ext cx="78112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687014" y="5383964"/>
            <a:ext cx="762072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801325" y="6184434"/>
            <a:ext cx="103832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2022-08-11T16:23:05Z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