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548680"/>
            <a:ext cx="78179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2657" y="1359218"/>
            <a:ext cx="1137785" cy="458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7200800" cy="6618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60" y="2852936"/>
            <a:ext cx="504056" cy="52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5696" y="5472883"/>
            <a:ext cx="1800200" cy="40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9720" y="5443877"/>
            <a:ext cx="2205879" cy="51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3648" y="6277434"/>
            <a:ext cx="4394857" cy="529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66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7761" y="932006"/>
            <a:ext cx="19051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8279" y="1970712"/>
            <a:ext cx="1981389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0154" y="1923064"/>
            <a:ext cx="1505093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238" y="2961770"/>
            <a:ext cx="5934641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6" y="3645024"/>
            <a:ext cx="8698110" cy="594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97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57539" y="3018770"/>
            <a:ext cx="285777" cy="34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0461" y="3810343"/>
            <a:ext cx="1000220" cy="43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90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1951" y="922587"/>
            <a:ext cx="1009746" cy="46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8687" y="970296"/>
            <a:ext cx="485821" cy="3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6615" y="1752722"/>
            <a:ext cx="1486041" cy="45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2370" y="4214499"/>
            <a:ext cx="1000220" cy="45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9106" y="4214499"/>
            <a:ext cx="1505093" cy="45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9195" y="5044633"/>
            <a:ext cx="504873" cy="448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8687" y="5044633"/>
            <a:ext cx="943065" cy="448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3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281" y="960833"/>
            <a:ext cx="495347" cy="44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1102" y="1791489"/>
            <a:ext cx="504873" cy="42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9977" y="2612597"/>
            <a:ext cx="1019272" cy="43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6659" y="3424158"/>
            <a:ext cx="495347" cy="44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14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4805" y="3417949"/>
            <a:ext cx="361984" cy="35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14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3891" y="926828"/>
            <a:ext cx="352458" cy="33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5325" y="2548069"/>
            <a:ext cx="419140" cy="35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92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2387856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0825" y="4036444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875032"/>
            <a:ext cx="8640000" cy="16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887410" y="6075737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1520" y="620688"/>
            <a:ext cx="9432088" cy="3305270"/>
            <a:chOff x="251520" y="620688"/>
            <a:chExt cx="9432088" cy="3305270"/>
          </a:xfrm>
        </p:grpSpPr>
        <p:pic>
          <p:nvPicPr>
            <p:cNvPr id="2" name="img_16777215" descr="7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520" y="620688"/>
              <a:ext cx="8640000" cy="115623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img_16777215" descr="8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9430" y="2228852"/>
              <a:ext cx="8640000" cy="6543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6" name="img_16777215" descr="9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3608" y="3335134"/>
              <a:ext cx="8640000" cy="5908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2022-08-11T16:26:57Z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