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63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24441" y="2816337"/>
            <a:ext cx="1514619" cy="30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4441" y="3656076"/>
            <a:ext cx="1514619" cy="30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4915" y="4495815"/>
            <a:ext cx="1524145" cy="30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54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309777" y="4308526"/>
            <a:ext cx="285777" cy="34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404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8290" y="2013056"/>
            <a:ext cx="2267166" cy="419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38765" y="4052351"/>
            <a:ext cx="2286218" cy="4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241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4066" y="2615845"/>
            <a:ext cx="7649305" cy="467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44" y="1628800"/>
            <a:ext cx="6810375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573016"/>
            <a:ext cx="80676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70818"/>
            <a:ext cx="8640000" cy="117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484784"/>
            <a:ext cx="8640000" cy="522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4566757" y="2400720"/>
            <a:ext cx="1028798" cy="35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415004" y="3173541"/>
            <a:ext cx="295303" cy="35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3376018" y="3861048"/>
            <a:ext cx="514399" cy="495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785411" y="4690561"/>
            <a:ext cx="790650" cy="438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3614166" y="5463382"/>
            <a:ext cx="523925" cy="448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2785411" y="6274368"/>
            <a:ext cx="2019492" cy="35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6490990" y="6274368"/>
            <a:ext cx="1019272" cy="35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40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8070" y="941535"/>
            <a:ext cx="781124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4939" y="1722947"/>
            <a:ext cx="190518" cy="33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0176" y="2466241"/>
            <a:ext cx="504873" cy="42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05093" y="3219064"/>
            <a:ext cx="990694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5413" y="3266712"/>
            <a:ext cx="29530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72304" y="4038594"/>
            <a:ext cx="1447938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14399" y="4820006"/>
            <a:ext cx="66681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66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99899" y="3232821"/>
            <a:ext cx="1771819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10130" y="3232821"/>
            <a:ext cx="781124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2225" y="4004704"/>
            <a:ext cx="1524145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14783" y="4004704"/>
            <a:ext cx="542976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99899" y="4786115"/>
            <a:ext cx="1771819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10130" y="4786115"/>
            <a:ext cx="781124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945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9678" y="3270939"/>
            <a:ext cx="352458" cy="33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20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8300" y="2486546"/>
            <a:ext cx="361984" cy="352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22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75930" y="4302775"/>
            <a:ext cx="1609878" cy="343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4441" y="4274166"/>
            <a:ext cx="1305049" cy="429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39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1486" y="3447483"/>
            <a:ext cx="1352679" cy="353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0902" y="3418841"/>
            <a:ext cx="1057375" cy="439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2022-08-13T09:07:45Z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