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260648"/>
            <a:ext cx="7254139" cy="6480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4428" y="1364770"/>
            <a:ext cx="751806" cy="25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4428" y="2164859"/>
            <a:ext cx="751806" cy="25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2425" y="2964948"/>
            <a:ext cx="743809" cy="25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6420" y="3749035"/>
            <a:ext cx="727813" cy="25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2405" y="4549124"/>
            <a:ext cx="567854" cy="25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6420" y="5349213"/>
            <a:ext cx="727813" cy="25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86420" y="6141301"/>
            <a:ext cx="719814" cy="25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7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5588" y="888732"/>
            <a:ext cx="1019272" cy="4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8488" y="888732"/>
            <a:ext cx="1533671" cy="4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667" y="1880958"/>
            <a:ext cx="1581300" cy="4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285" y="1871417"/>
            <a:ext cx="1619404" cy="467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2843" y="1880958"/>
            <a:ext cx="1038324" cy="4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6867" y="2882725"/>
            <a:ext cx="1476515" cy="4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6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00516" y="2886358"/>
            <a:ext cx="1724189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0516" y="3878275"/>
            <a:ext cx="1724189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69" y="3573016"/>
            <a:ext cx="69151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966" y="324184"/>
            <a:ext cx="8640000" cy="122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56792"/>
            <a:ext cx="8640000" cy="487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404816" y="3854878"/>
            <a:ext cx="1838500" cy="35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319965" y="3816735"/>
            <a:ext cx="609658" cy="44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623250" y="4865654"/>
            <a:ext cx="2371951" cy="4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461751" y="5981323"/>
            <a:ext cx="962116" cy="352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69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6218" y="951064"/>
            <a:ext cx="103832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3417" y="2008829"/>
            <a:ext cx="1276471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6648" y="3066594"/>
            <a:ext cx="75254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5744" y="4133888"/>
            <a:ext cx="1028798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99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37914" y="5133401"/>
            <a:ext cx="200996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9729" y="5104813"/>
            <a:ext cx="1697348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73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6901" y="3062240"/>
            <a:ext cx="1762293" cy="35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8105" y="3033585"/>
            <a:ext cx="1502612" cy="439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5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4507" y="2217401"/>
            <a:ext cx="333406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62368" y="2217401"/>
            <a:ext cx="323880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6834" y="3475284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52975" y="3475284"/>
            <a:ext cx="314355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04419" y="4733166"/>
            <a:ext cx="333406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24309" y="4733166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64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9888" y="2874931"/>
            <a:ext cx="885909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7925" y="2874931"/>
            <a:ext cx="895435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8465" y="3865990"/>
            <a:ext cx="1105005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4169" y="3865990"/>
            <a:ext cx="1102214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80362" y="4857048"/>
            <a:ext cx="895435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47925" y="4857048"/>
            <a:ext cx="895435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0362" y="5848107"/>
            <a:ext cx="1390782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29094" y="5848107"/>
            <a:ext cx="1400308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6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2022-08-11T16:18:16Z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