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5" r:id="rId7"/>
    <p:sldId id="267" r:id="rId8"/>
    <p:sldId id="268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4999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13857" y="3844834"/>
            <a:ext cx="304829" cy="37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85720" y="4779904"/>
            <a:ext cx="304829" cy="372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640000" cy="2833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10055" y="1875669"/>
            <a:ext cx="295303" cy="3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71642" y="2810599"/>
            <a:ext cx="209570" cy="3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3729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65963" y="3041696"/>
            <a:ext cx="6468092" cy="1299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44" y="1628800"/>
            <a:ext cx="6810375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31" y="3573016"/>
            <a:ext cx="80010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84524"/>
            <a:ext cx="8640000" cy="1162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556792"/>
            <a:ext cx="8640000" cy="51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6109954" y="3415027"/>
            <a:ext cx="523925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66757" y="4265833"/>
            <a:ext cx="514399" cy="473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19524" y="5158909"/>
            <a:ext cx="514399" cy="43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28477" y="6207144"/>
            <a:ext cx="333406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5063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91267" y="1780715"/>
            <a:ext cx="1038324" cy="45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8059" y="2648436"/>
            <a:ext cx="1000220" cy="467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34024" y="2667507"/>
            <a:ext cx="504873" cy="43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1785" y="3525693"/>
            <a:ext cx="523925" cy="457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33671" y="4574586"/>
            <a:ext cx="323880" cy="26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10848" y="4574586"/>
            <a:ext cx="323880" cy="2669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03907"/>
            <a:ext cx="8640000" cy="4148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09790" y="1829510"/>
            <a:ext cx="323880" cy="267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3064" y="2869012"/>
            <a:ext cx="323880" cy="267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09790" y="3908514"/>
            <a:ext cx="323880" cy="209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4564411"/>
            <a:ext cx="8640000" cy="203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2800574" y="4850740"/>
            <a:ext cx="323880" cy="26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2552900" y="5891072"/>
            <a:ext cx="323880" cy="267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370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96040" y="2629982"/>
            <a:ext cx="447717" cy="4485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0825" y="4443206"/>
            <a:ext cx="304829" cy="257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00" y="5063520"/>
            <a:ext cx="8640000" cy="152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7773099" y="6111755"/>
            <a:ext cx="457243" cy="447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593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94673" y="2407990"/>
            <a:ext cx="6715766" cy="371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04199" y="3932696"/>
            <a:ext cx="7287321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04199" y="4695048"/>
            <a:ext cx="1524145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225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2492896"/>
            <a:ext cx="8640000" cy="4205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216397" y="3446557"/>
            <a:ext cx="1466990" cy="29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216397" y="4123657"/>
            <a:ext cx="1466990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7416441" y="4791220"/>
            <a:ext cx="1057375" cy="29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7321182" y="5468319"/>
            <a:ext cx="1266945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416441" y="6145419"/>
            <a:ext cx="1066901" cy="286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836712"/>
            <a:ext cx="8640000" cy="1562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09935" y="970123"/>
            <a:ext cx="1171686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67663" y="970123"/>
            <a:ext cx="1171686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73022" y="970123"/>
            <a:ext cx="1400308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33816" y="1722947"/>
            <a:ext cx="1781345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96373" y="1722947"/>
            <a:ext cx="1771819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10</cp:revision>
  <dcterms:created xsi:type="dcterms:W3CDTF">2022-08-10T03:44:00Z</dcterms:created>
  <dcterms:modified xsi:type="dcterms:W3CDTF">2022-08-11T16:15:04Z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