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93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9702" y="1923064"/>
            <a:ext cx="170513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8754" y="2847417"/>
            <a:ext cx="4458125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0509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74370" y="4957568"/>
            <a:ext cx="1890692" cy="328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4340" y="5828680"/>
            <a:ext cx="3683743" cy="42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496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2430" y="6111935"/>
            <a:ext cx="1751720" cy="34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1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0826" y="2887010"/>
            <a:ext cx="1771819" cy="35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0826" y="4832410"/>
            <a:ext cx="1771819" cy="34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31" y="3645024"/>
            <a:ext cx="46482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79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85941" y="3177961"/>
            <a:ext cx="285777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6746" y="4036747"/>
            <a:ext cx="514399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0770" y="4036747"/>
            <a:ext cx="504873" cy="42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8410" y="4065374"/>
            <a:ext cx="295303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3262" y="4952786"/>
            <a:ext cx="285777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1444" y="1819651"/>
            <a:ext cx="1524145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4443" y="2659444"/>
            <a:ext cx="4115192" cy="46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7905" y="3594668"/>
            <a:ext cx="1276471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3847" y="4482177"/>
            <a:ext cx="1486041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64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1378" y="2716265"/>
            <a:ext cx="1828974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7430" y="2678101"/>
            <a:ext cx="2257640" cy="45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50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55977" y="1818241"/>
            <a:ext cx="244517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8533" y="2694947"/>
            <a:ext cx="1390782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9492" y="3638359"/>
            <a:ext cx="181944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2568" y="3638359"/>
            <a:ext cx="50487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58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2710" y="2687874"/>
            <a:ext cx="352458" cy="3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05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281" y="945990"/>
            <a:ext cx="352458" cy="34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8665" y="1833340"/>
            <a:ext cx="361984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1091" y="3608040"/>
            <a:ext cx="419140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98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0715" y="2918351"/>
            <a:ext cx="177181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9766" y="3842704"/>
            <a:ext cx="3972304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2022-08-11T16:11:35Z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