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296" y="20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3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0308" y="1818241"/>
            <a:ext cx="36198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37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4013" y="1786271"/>
            <a:ext cx="352458" cy="34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16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6062" y="1823275"/>
            <a:ext cx="1771819" cy="3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7462" y="1794665"/>
            <a:ext cx="1028798" cy="438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104" y="2614820"/>
            <a:ext cx="5151591" cy="46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4044" y="3501731"/>
            <a:ext cx="1743241" cy="3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9414" y="4302812"/>
            <a:ext cx="6060434" cy="46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22" y="3573016"/>
            <a:ext cx="68865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46913"/>
            <a:ext cx="8640000" cy="6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636912"/>
            <a:ext cx="8640000" cy="403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09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7596" y="941751"/>
            <a:ext cx="4229503" cy="45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5744" y="2135378"/>
            <a:ext cx="4019933" cy="46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0396" y="3338555"/>
            <a:ext cx="4458125" cy="46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3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7319" y="2083990"/>
            <a:ext cx="3734156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586" y="3256107"/>
            <a:ext cx="3677001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2060" y="4485401"/>
            <a:ext cx="3753208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051720" y="2045872"/>
            <a:ext cx="144016" cy="4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052896" y="3231936"/>
            <a:ext cx="144016" cy="4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835696" y="4433675"/>
            <a:ext cx="144016" cy="4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726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95352" y="4881409"/>
            <a:ext cx="5544616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09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7331" y="3319457"/>
            <a:ext cx="3934200" cy="45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5390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381393"/>
            <a:ext cx="8640000" cy="6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078756"/>
            <a:ext cx="7322729" cy="459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097380" y="2685207"/>
            <a:ext cx="1380580" cy="382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5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09689" y="2584821"/>
            <a:ext cx="36198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2022-08-11T15:34:32Z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