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361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37561" y="4326803"/>
            <a:ext cx="3315016" cy="46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6547" y="4336344"/>
            <a:ext cx="2381477" cy="457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37561" y="5319037"/>
            <a:ext cx="3315016" cy="46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90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3318" y="1886092"/>
            <a:ext cx="2371951" cy="46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5060" y="1895632"/>
            <a:ext cx="2371951" cy="457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7761" y="2878234"/>
            <a:ext cx="971642" cy="457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04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57187" y="2849729"/>
            <a:ext cx="3705578" cy="45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47661" y="3851890"/>
            <a:ext cx="3715104" cy="448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22863"/>
            <a:ext cx="8640000" cy="4650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3592" y="4830039"/>
            <a:ext cx="6534773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856" y="3573016"/>
            <a:ext cx="69151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63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81067" y="2962928"/>
            <a:ext cx="1000220" cy="46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62501" y="3010640"/>
            <a:ext cx="504873" cy="35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9072" y="4537438"/>
            <a:ext cx="1000220" cy="45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91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3980" y="917298"/>
            <a:ext cx="514399" cy="41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0143" y="1699343"/>
            <a:ext cx="504873" cy="438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7629" y="2462314"/>
            <a:ext cx="495347" cy="457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6317" y="2462314"/>
            <a:ext cx="495347" cy="457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2370" y="4035943"/>
            <a:ext cx="1000220" cy="457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05402" y="4026406"/>
            <a:ext cx="1009746" cy="467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1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24674" y="917484"/>
            <a:ext cx="504873" cy="42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09922" y="1690935"/>
            <a:ext cx="1000220" cy="45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9481" y="2464386"/>
            <a:ext cx="990694" cy="45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3726" y="2464386"/>
            <a:ext cx="1895656" cy="45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0694" y="3256935"/>
            <a:ext cx="514399" cy="45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29547" y="3256935"/>
            <a:ext cx="1285997" cy="45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04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0825" y="3341872"/>
            <a:ext cx="304829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6040" y="4056578"/>
            <a:ext cx="447717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17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44079" y="1728138"/>
            <a:ext cx="304829" cy="257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9294" y="3244831"/>
            <a:ext cx="447717" cy="44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119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38840" y="2457434"/>
            <a:ext cx="361984" cy="352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20497"/>
            <a:ext cx="8640000" cy="242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8103" y="1682967"/>
            <a:ext cx="400088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8</cp:revision>
  <dcterms:created xsi:type="dcterms:W3CDTF">2022-08-10T03:44:00Z</dcterms:created>
  <dcterms:modified xsi:type="dcterms:W3CDTF">2022-08-11T15:24:53Z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