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4" y="3588544"/>
            <a:ext cx="8848132" cy="654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5453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307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75632" y="4419253"/>
            <a:ext cx="348037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14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051" y="1689056"/>
            <a:ext cx="390562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86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7131" y="3334515"/>
            <a:ext cx="361984" cy="352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7153" y="2932107"/>
            <a:ext cx="419140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703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1409" y="2945501"/>
            <a:ext cx="285777" cy="35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7661" y="3919171"/>
            <a:ext cx="752546" cy="35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247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3120" y="1870115"/>
            <a:ext cx="781124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05446" y="2842115"/>
            <a:ext cx="53345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2022-08-11T15:22:39Z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