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6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719008" y="4602739"/>
            <a:ext cx="685487" cy="22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23140" y="4602739"/>
            <a:ext cx="685487" cy="23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3917" y="4602739"/>
            <a:ext cx="523636" cy="23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12363" y="4602739"/>
            <a:ext cx="675966" cy="23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7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4235443"/>
            <a:ext cx="2760991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0280" y="4235443"/>
            <a:ext cx="2427768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414330"/>
            <a:ext cx="4131966" cy="147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2375846"/>
            <a:ext cx="2941884" cy="8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4691218"/>
            <a:ext cx="3113256" cy="8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464689"/>
            <a:ext cx="5502942" cy="92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45" r="9189"/>
          <a:stretch>
            <a:fillRect/>
          </a:stretch>
        </p:blipFill>
        <p:spPr>
          <a:xfrm>
            <a:off x="1127125" y="4436745"/>
            <a:ext cx="10461625" cy="185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97"/>
          <a:stretch>
            <a:fillRect/>
          </a:stretch>
        </p:blipFill>
        <p:spPr>
          <a:xfrm>
            <a:off x="720090" y="1080135"/>
            <a:ext cx="11520170" cy="351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3490122"/>
            <a:ext cx="3456000" cy="9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1778" y="5277869"/>
            <a:ext cx="2427768" cy="90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684855"/>
            <a:ext cx="8273454" cy="14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9818" y="2403719"/>
            <a:ext cx="904462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859" y="2984632"/>
            <a:ext cx="1056793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3565545"/>
            <a:ext cx="218975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2495" y="4136935"/>
            <a:ext cx="742611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8247" y="4136935"/>
            <a:ext cx="1418578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2747645"/>
            <a:ext cx="501015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553" y="1843024"/>
            <a:ext cx="571239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1843024"/>
            <a:ext cx="733090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363" y="2424830"/>
            <a:ext cx="218975" cy="23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2424830"/>
            <a:ext cx="22849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4413" y="3063863"/>
            <a:ext cx="22849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2198" y="3760123"/>
            <a:ext cx="22849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0842" y="4980962"/>
            <a:ext cx="742611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3074" y="5562768"/>
            <a:ext cx="571239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165" y="5562768"/>
            <a:ext cx="21897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5562768"/>
            <a:ext cx="723570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3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300745"/>
            <a:ext cx="571239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2300745"/>
            <a:ext cx="571239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0842" y="3817139"/>
            <a:ext cx="228495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6347" y="5123718"/>
            <a:ext cx="714049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7190" y="5123718"/>
            <a:ext cx="228495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2958" y="5123718"/>
            <a:ext cx="399867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832383"/>
            <a:ext cx="285619" cy="2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2413338"/>
            <a:ext cx="2856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2314" y="2994292"/>
            <a:ext cx="2856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314" y="3575247"/>
            <a:ext cx="2856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4710" y="4213345"/>
            <a:ext cx="333223" cy="3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844200"/>
            <a:ext cx="257057" cy="25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3157" y="2933185"/>
            <a:ext cx="257057" cy="25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4942" y="1242263"/>
            <a:ext cx="238016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50512" y="2387655"/>
            <a:ext cx="257057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3599862"/>
            <a:ext cx="257057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00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2289739"/>
            <a:ext cx="723570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2289739"/>
            <a:ext cx="571239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5223" y="2289739"/>
            <a:ext cx="561719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97586" y="2289739"/>
            <a:ext cx="361785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2832693"/>
            <a:ext cx="409388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0462" y="2832693"/>
            <a:ext cx="542677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65223" y="2832693"/>
            <a:ext cx="228495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69024" y="2832693"/>
            <a:ext cx="399867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471" y="3375647"/>
            <a:ext cx="571239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32793" y="3375647"/>
            <a:ext cx="561719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55702" y="3375647"/>
            <a:ext cx="742611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97652" y="3375647"/>
            <a:ext cx="742611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85917" y="4461555"/>
            <a:ext cx="837818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27669" y="4461555"/>
            <a:ext cx="828297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59900" y="4461555"/>
            <a:ext cx="828297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62370" y="4947285"/>
            <a:ext cx="1485265" cy="109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710420" y="4937760"/>
            <a:ext cx="1425575" cy="122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955290" y="4947285"/>
            <a:ext cx="1350645" cy="127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1919603" y="6061841"/>
            <a:ext cx="304661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242314" y="6061841"/>
            <a:ext cx="304661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8574545" y="6061841"/>
            <a:ext cx="295140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bldLvl="0" animBg="1"/>
      <p:bldP spid="20" grpId="0" bldLvl="0" animBg="1"/>
      <p:bldP spid="31" grpId="0" bldLvl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1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1784653"/>
            <a:ext cx="1009190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5404" y="1784653"/>
            <a:ext cx="1028231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1784653"/>
            <a:ext cx="1018710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85" y="2393950"/>
            <a:ext cx="1729740" cy="127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5880" y="2393950"/>
            <a:ext cx="1665605" cy="137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73820" y="2393950"/>
            <a:ext cx="1685925" cy="130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96033" y="5136517"/>
            <a:ext cx="1694677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956694" y="5136517"/>
            <a:ext cx="1180561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717355" y="5136517"/>
            <a:ext cx="1361454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96033" y="5679290"/>
            <a:ext cx="837818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956694" y="5679290"/>
            <a:ext cx="666446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717355" y="5679290"/>
            <a:ext cx="837818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