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3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654040"/>
            <a:ext cx="11520000" cy="248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5041" y="1902501"/>
            <a:ext cx="218975" cy="23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31404" y="1902501"/>
            <a:ext cx="714049" cy="24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5041" y="2485431"/>
            <a:ext cx="228495" cy="24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02776" y="2485431"/>
            <a:ext cx="371305" cy="24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1338" y="3077918"/>
            <a:ext cx="161851" cy="23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69421" y="3068361"/>
            <a:ext cx="218975" cy="24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90446" y="3651291"/>
            <a:ext cx="561719" cy="24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74148" y="3651291"/>
            <a:ext cx="371305" cy="24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893" r="40271"/>
          <a:stretch>
            <a:fillRect/>
          </a:stretch>
        </p:blipFill>
        <p:spPr>
          <a:xfrm>
            <a:off x="695325" y="1052195"/>
            <a:ext cx="6880860" cy="646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9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205" y="3561080"/>
            <a:ext cx="8140065" cy="1151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148205" y="3429000"/>
            <a:ext cx="848360" cy="22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743700" y="3429000"/>
            <a:ext cx="848360" cy="22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9192260" y="3429000"/>
            <a:ext cx="848360" cy="22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3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3272654"/>
            <a:ext cx="2294479" cy="68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4859" y="3291720"/>
            <a:ext cx="4417586" cy="68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95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0859" y="2365713"/>
            <a:ext cx="3532165" cy="32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7652" y="3041903"/>
            <a:ext cx="904462" cy="30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8661" y="3365713"/>
            <a:ext cx="4255735" cy="190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3553" y="4470474"/>
            <a:ext cx="342743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5239" y="5499045"/>
            <a:ext cx="295140" cy="161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64958" y="5489521"/>
            <a:ext cx="276099" cy="15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4760" y="5699045"/>
            <a:ext cx="285619" cy="10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64958" y="5679997"/>
            <a:ext cx="276099" cy="10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38644" y="5994283"/>
            <a:ext cx="37130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94512" y="6041902"/>
            <a:ext cx="36178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36132" y="5946663"/>
            <a:ext cx="342743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2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4312804"/>
            <a:ext cx="4807933" cy="333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6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950806"/>
            <a:ext cx="3113256" cy="89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1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3664250"/>
            <a:ext cx="10120462" cy="1478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07974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8291" y="4106096"/>
            <a:ext cx="205240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9786" y="4106096"/>
            <a:ext cx="142775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0488" y="4106096"/>
            <a:ext cx="348015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63175" y="4106096"/>
            <a:ext cx="499715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2829" y="4570468"/>
            <a:ext cx="339092" cy="28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2597" y="4579398"/>
            <a:ext cx="553256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47321" y="4588328"/>
            <a:ext cx="553256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74794" y="4570468"/>
            <a:ext cx="704955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27481" y="4588328"/>
            <a:ext cx="856654" cy="25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22829" y="5061631"/>
            <a:ext cx="339092" cy="28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00444" y="5079491"/>
            <a:ext cx="535409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47321" y="5079491"/>
            <a:ext cx="553256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74794" y="5061631"/>
            <a:ext cx="704955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27481" y="5079491"/>
            <a:ext cx="856654" cy="25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022829" y="5552793"/>
            <a:ext cx="339092" cy="29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682597" y="5570654"/>
            <a:ext cx="553256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56245" y="5570654"/>
            <a:ext cx="544332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974794" y="5561724"/>
            <a:ext cx="704955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527481" y="5570654"/>
            <a:ext cx="856654" cy="25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065168" y="6142189"/>
            <a:ext cx="1008354" cy="31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956378" y="6151119"/>
            <a:ext cx="356939" cy="303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5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291245"/>
            <a:ext cx="5360132" cy="142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3920" y="2657475"/>
            <a:ext cx="5343525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2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107" y="3063549"/>
            <a:ext cx="409388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5966" y="3063549"/>
            <a:ext cx="228495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31537" y="3063549"/>
            <a:ext cx="228495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74280" y="3588045"/>
            <a:ext cx="714049" cy="32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0330" y="4150687"/>
            <a:ext cx="714049" cy="32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8115" y="4703792"/>
            <a:ext cx="371305" cy="31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3615864"/>
            <a:ext cx="714049" cy="324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6958" y="3615864"/>
            <a:ext cx="723570" cy="324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8842" y="3615864"/>
            <a:ext cx="371305" cy="314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69421" y="3615864"/>
            <a:ext cx="723570" cy="324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9884" y="5465329"/>
            <a:ext cx="380826" cy="324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8132" y="5474862"/>
            <a:ext cx="714049" cy="324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75008" y="5474862"/>
            <a:ext cx="714049" cy="314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45256" y="5474862"/>
            <a:ext cx="371305" cy="314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3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0826" y="1232614"/>
            <a:ext cx="742611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3504" y="1766763"/>
            <a:ext cx="723570" cy="32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2991" y="2358142"/>
            <a:ext cx="218975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9884" y="3655361"/>
            <a:ext cx="371305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8000" y="3722130"/>
            <a:ext cx="323702" cy="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8000" y="3779360"/>
            <a:ext cx="323702" cy="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36264" y="3655361"/>
            <a:ext cx="361785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38512" y="4332586"/>
            <a:ext cx="361785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99438" y="4342125"/>
            <a:ext cx="371305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36264" y="4332586"/>
            <a:ext cx="361785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70016" y="4952581"/>
            <a:ext cx="238016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2314" y="1823707"/>
            <a:ext cx="285619" cy="22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2314" y="2395789"/>
            <a:ext cx="285619" cy="22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54710" y="2939267"/>
            <a:ext cx="333223" cy="31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2314" y="3539954"/>
            <a:ext cx="285619" cy="22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54710" y="4083432"/>
            <a:ext cx="333223" cy="31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0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1900" y="1813618"/>
            <a:ext cx="257057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2947392"/>
            <a:ext cx="238016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8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355" y="1851025"/>
            <a:ext cx="32131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50909" y="2993974"/>
            <a:ext cx="247537" cy="24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3173" y="4127123"/>
            <a:ext cx="238016" cy="25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63525" y="1080135"/>
            <a:ext cx="11689715" cy="4580890"/>
            <a:chOff x="415" y="1701"/>
            <a:chExt cx="18409" cy="7214"/>
          </a:xfrm>
        </p:grpSpPr>
        <p:pic>
          <p:nvPicPr>
            <p:cNvPr id="2" name="img_16777215" descr="6.pn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2" y="1701"/>
              <a:ext cx="18142" cy="721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sp useBgFill="1">
          <p:nvSpPr>
            <p:cNvPr id="5" name="Rectangle 4"/>
            <p:cNvSpPr/>
            <p:nvPr/>
          </p:nvSpPr>
          <p:spPr bwMode="white">
            <a:xfrm>
              <a:off x="415" y="8235"/>
              <a:ext cx="5141" cy="561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 useBgFill="1">
        <p:nvSpPr>
          <p:cNvPr id="3" name="Rectangle 2"/>
          <p:cNvSpPr/>
          <p:nvPr/>
        </p:nvSpPr>
        <p:spPr bwMode="white">
          <a:xfrm>
            <a:off x="3974665" y="1832482"/>
            <a:ext cx="247537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8864" y="2965967"/>
            <a:ext cx="247537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2022-08-11T10:42:24Z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