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4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52665" y="4144645"/>
            <a:ext cx="804545" cy="80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9847" y="4421605"/>
            <a:ext cx="295303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4743" y="4698481"/>
            <a:ext cx="485821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3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3220" y="1356360"/>
            <a:ext cx="657225" cy="74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3508" y="1632532"/>
            <a:ext cx="276251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1908799"/>
            <a:ext cx="485821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4610" y="2699493"/>
            <a:ext cx="285777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3508" y="2975759"/>
            <a:ext cx="285777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0299" y="3137708"/>
            <a:ext cx="504873" cy="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8877" y="3242499"/>
            <a:ext cx="485821" cy="3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5658" y="4814360"/>
            <a:ext cx="285777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4721" y="4814360"/>
            <a:ext cx="295303" cy="3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93309" y="4823887"/>
            <a:ext cx="285777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9925" y="5366893"/>
            <a:ext cx="495347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68987" y="5366893"/>
            <a:ext cx="504873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07576" y="5366893"/>
            <a:ext cx="504873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86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530" y="4269105"/>
            <a:ext cx="689610" cy="79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9450" y="4269105"/>
            <a:ext cx="619760" cy="73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2305" y="4269105"/>
            <a:ext cx="617220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47612" y="5919669"/>
            <a:ext cx="237713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84525" y="5927603"/>
            <a:ext cx="158475" cy="27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4304" y="5919669"/>
            <a:ext cx="6061705" cy="75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59345" y="6221157"/>
            <a:ext cx="285256" cy="3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580411" y="6221157"/>
            <a:ext cx="277332" cy="3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39688" y="6379834"/>
            <a:ext cx="261485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960753" y="6340165"/>
            <a:ext cx="483351" cy="32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85265"/>
            <a:ext cx="6810375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90545"/>
            <a:ext cx="4572000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05" y="3966210"/>
            <a:ext cx="69056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1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4895657"/>
            <a:ext cx="285777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7565" y="4895657"/>
            <a:ext cx="190518" cy="33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4643" y="4895657"/>
            <a:ext cx="285777" cy="33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5603" y="4895657"/>
            <a:ext cx="314355" cy="33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1567" y="5172292"/>
            <a:ext cx="495347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7234" y="5172292"/>
            <a:ext cx="495347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450" y="5439388"/>
            <a:ext cx="314355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59461" y="5439388"/>
            <a:ext cx="314355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64643" y="5448927"/>
            <a:ext cx="285777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65128" y="5448927"/>
            <a:ext cx="285777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2306" y="2280731"/>
            <a:ext cx="304829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9263" y="2290261"/>
            <a:ext cx="323880" cy="35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2306" y="2833449"/>
            <a:ext cx="295303" cy="34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9263" y="2833449"/>
            <a:ext cx="295303" cy="34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9594" y="4301010"/>
            <a:ext cx="285777" cy="35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0211" y="4301010"/>
            <a:ext cx="314355" cy="34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17014" y="4586899"/>
            <a:ext cx="495347" cy="35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50068" y="4853728"/>
            <a:ext cx="285777" cy="34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60211" y="4853728"/>
            <a:ext cx="285777" cy="34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6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8745" y="1451656"/>
            <a:ext cx="323880" cy="35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8745" y="1985316"/>
            <a:ext cx="304829" cy="362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3861" y="3376644"/>
            <a:ext cx="295303" cy="35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3861" y="3910304"/>
            <a:ext cx="295303" cy="37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3728" y="4729854"/>
            <a:ext cx="304829" cy="34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3872" y="4729854"/>
            <a:ext cx="285777" cy="34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31148" y="5015743"/>
            <a:ext cx="504873" cy="34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3728" y="5282573"/>
            <a:ext cx="295303" cy="35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83872" y="5282573"/>
            <a:ext cx="295303" cy="35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2699744"/>
            <a:ext cx="504873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1192" y="2699744"/>
            <a:ext cx="485821" cy="35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6121" y="2699744"/>
            <a:ext cx="495347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4100347"/>
            <a:ext cx="485821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1192" y="4100347"/>
            <a:ext cx="485821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6121" y="4100347"/>
            <a:ext cx="485821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6738" y="5510478"/>
            <a:ext cx="495347" cy="35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21667" y="5510478"/>
            <a:ext cx="495347" cy="35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98535" y="5500950"/>
            <a:ext cx="485821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90160" y="1989455"/>
            <a:ext cx="3511550" cy="193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375" y="1965960"/>
            <a:ext cx="3582035" cy="196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4114" y="4484746"/>
            <a:ext cx="495347" cy="35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2626" y="4475209"/>
            <a:ext cx="495347" cy="362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45415" y="3845331"/>
            <a:ext cx="190518" cy="34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7631" y="3845331"/>
            <a:ext cx="285777" cy="34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6837" y="4388862"/>
            <a:ext cx="285777" cy="35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7631" y="4388862"/>
            <a:ext cx="295303" cy="35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3519" y="5180319"/>
            <a:ext cx="295303" cy="35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93045" y="5733385"/>
            <a:ext cx="285777" cy="34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1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4368" y="2139503"/>
            <a:ext cx="285777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5757" y="2139503"/>
            <a:ext cx="285777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4776" y="2149048"/>
            <a:ext cx="190518" cy="334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4368" y="2693118"/>
            <a:ext cx="285777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2693118"/>
            <a:ext cx="295303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6198" y="2693118"/>
            <a:ext cx="285777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