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78"/>
        <p:guide pos="2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8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4324" y="1375417"/>
            <a:ext cx="1305049" cy="304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4324" y="1994839"/>
            <a:ext cx="1600352" cy="314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73772" y="3014505"/>
            <a:ext cx="200044" cy="33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0233" y="3443336"/>
            <a:ext cx="381036" cy="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8337" y="3014505"/>
            <a:ext cx="1209790" cy="88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5195" y="3557691"/>
            <a:ext cx="295303" cy="34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9539" y="4320058"/>
            <a:ext cx="3438853" cy="45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60476" y="2949712"/>
            <a:ext cx="190518" cy="33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1898" y="3493455"/>
            <a:ext cx="285777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60476" y="4304299"/>
            <a:ext cx="190518" cy="33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31898" y="4848042"/>
            <a:ext cx="285777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26584" y="5658887"/>
            <a:ext cx="190518" cy="33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88480" y="6212169"/>
            <a:ext cx="314355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1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767" y="2952635"/>
            <a:ext cx="190518" cy="334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0156" y="2952635"/>
            <a:ext cx="200044" cy="334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0597" y="2952635"/>
            <a:ext cx="190518" cy="334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0189" y="3497228"/>
            <a:ext cx="285777" cy="343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2052" y="3497228"/>
            <a:ext cx="314355" cy="343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2493" y="3497228"/>
            <a:ext cx="295303" cy="343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949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5001" y="6169257"/>
            <a:ext cx="2537247" cy="40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485265"/>
            <a:ext cx="6810375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90545"/>
            <a:ext cx="4572000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20" y="3971925"/>
            <a:ext cx="64865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5493268"/>
            <a:ext cx="190518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4721" y="5493268"/>
            <a:ext cx="190518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4169" y="5493268"/>
            <a:ext cx="190518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2284" y="5493268"/>
            <a:ext cx="190518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9671" y="5769693"/>
            <a:ext cx="495347" cy="35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7234" y="5760161"/>
            <a:ext cx="495347" cy="362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8028" y="6036586"/>
            <a:ext cx="304829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26143" y="6036586"/>
            <a:ext cx="276251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45592" y="6036586"/>
            <a:ext cx="295303" cy="35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84180" y="6036586"/>
            <a:ext cx="295303" cy="35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9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720510"/>
            <a:ext cx="190518" cy="33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4721" y="2720510"/>
            <a:ext cx="190518" cy="33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4169" y="2720510"/>
            <a:ext cx="190518" cy="33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2284" y="2720510"/>
            <a:ext cx="190518" cy="33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9671" y="2997107"/>
            <a:ext cx="495347" cy="35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7234" y="2997107"/>
            <a:ext cx="495347" cy="35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8028" y="3264167"/>
            <a:ext cx="295303" cy="35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26143" y="3264167"/>
            <a:ext cx="276251" cy="34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45592" y="3264167"/>
            <a:ext cx="295303" cy="35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93706" y="3264167"/>
            <a:ext cx="285777" cy="35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6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54765" y="3206893"/>
            <a:ext cx="457243" cy="5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3816" y="3369033"/>
            <a:ext cx="428665" cy="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5713" y="3540710"/>
            <a:ext cx="495347" cy="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6981" y="4370485"/>
            <a:ext cx="190518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30972" y="5515002"/>
            <a:ext cx="314355" cy="34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0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9726" y="2242429"/>
            <a:ext cx="190518" cy="34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6837" y="2690250"/>
            <a:ext cx="533450" cy="3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5415" y="2795059"/>
            <a:ext cx="504873" cy="34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0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2758470"/>
            <a:ext cx="485821" cy="362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5029" y="2758470"/>
            <a:ext cx="485821" cy="362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3794" y="2768007"/>
            <a:ext cx="495347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738" y="4179448"/>
            <a:ext cx="495347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55029" y="4169911"/>
            <a:ext cx="485821" cy="362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3794" y="4179448"/>
            <a:ext cx="495347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0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1404038"/>
            <a:ext cx="990694" cy="419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3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