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987284"/>
            <a:ext cx="6620507" cy="130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6816"/>
            <a:ext cx="5382138" cy="301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45" y="3119120"/>
            <a:ext cx="48672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73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5858" y="5581978"/>
            <a:ext cx="466654" cy="300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3051918"/>
            <a:ext cx="123836" cy="76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627" y="3013813"/>
            <a:ext cx="2953031" cy="4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627" y="4604684"/>
            <a:ext cx="2953031" cy="4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0024" y="5442988"/>
            <a:ext cx="123836" cy="76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4632" y="5395357"/>
            <a:ext cx="3934200" cy="4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7179" y="3090261"/>
            <a:ext cx="257199" cy="29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0465" y="3080733"/>
            <a:ext cx="257199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1226" y="3919136"/>
            <a:ext cx="457243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4511" y="3919136"/>
            <a:ext cx="476295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17323" y="3919136"/>
            <a:ext cx="466769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22284" y="3919136"/>
            <a:ext cx="666813" cy="3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6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9208" y="2922004"/>
            <a:ext cx="333406" cy="362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8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22108" y="3691277"/>
            <a:ext cx="333406" cy="352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3711159"/>
            <a:ext cx="6134685" cy="129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6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4753991"/>
            <a:ext cx="6992017" cy="129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