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3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1997" y="4123184"/>
            <a:ext cx="6868180" cy="131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4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166547"/>
            <a:ext cx="4905843" cy="1324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243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2987" y="5065751"/>
            <a:ext cx="3471726" cy="40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1240" y="5864583"/>
            <a:ext cx="4110591" cy="3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68675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3086100"/>
            <a:ext cx="748665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066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2435" y="3271216"/>
            <a:ext cx="249731" cy="29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2244" y="3271216"/>
            <a:ext cx="249731" cy="29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3449" y="3279272"/>
            <a:ext cx="241675" cy="281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2435" y="4012363"/>
            <a:ext cx="249731" cy="29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1148" y="4012363"/>
            <a:ext cx="241675" cy="29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01505" y="4012363"/>
            <a:ext cx="241675" cy="29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51339" y="4737398"/>
            <a:ext cx="660580" cy="29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43394" y="4737398"/>
            <a:ext cx="249731" cy="29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01718" y="5816895"/>
            <a:ext cx="233619" cy="281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3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2471" y="2635601"/>
            <a:ext cx="304829" cy="24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0807" y="2606971"/>
            <a:ext cx="352458" cy="29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2471" y="3675850"/>
            <a:ext cx="304829" cy="25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50332" y="3771286"/>
            <a:ext cx="333406" cy="47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40145" y="4716099"/>
            <a:ext cx="304829" cy="25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40807" y="4687469"/>
            <a:ext cx="352458" cy="29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60211" y="4630207"/>
            <a:ext cx="2305270" cy="467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2454773"/>
            <a:ext cx="504873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0773" y="2454773"/>
            <a:ext cx="495347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9373" y="3495401"/>
            <a:ext cx="504873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50773" y="3495401"/>
            <a:ext cx="495347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8899" y="4536029"/>
            <a:ext cx="485821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88785" y="4631690"/>
            <a:ext cx="419100" cy="13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7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4588" y="2253280"/>
            <a:ext cx="1409834" cy="33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9737" y="2434518"/>
            <a:ext cx="333406" cy="4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9737" y="2253280"/>
            <a:ext cx="1409834" cy="3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4735" y="3213100"/>
            <a:ext cx="2828925" cy="212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0"/>
          <p:cNvSpPr/>
          <p:nvPr/>
        </p:nvSpPr>
        <p:spPr bwMode="white">
          <a:xfrm>
            <a:off x="4859655" y="3068955"/>
            <a:ext cx="2828925" cy="212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7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9671" y="1481209"/>
            <a:ext cx="1171686" cy="35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4820" y="1672261"/>
            <a:ext cx="333406" cy="4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4820" y="1481209"/>
            <a:ext cx="1419360" cy="35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0"/>
          <p:cNvSpPr/>
          <p:nvPr/>
        </p:nvSpPr>
        <p:spPr bwMode="white">
          <a:xfrm>
            <a:off x="395605" y="2277110"/>
            <a:ext cx="2828925" cy="212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10"/>
          <p:cNvSpPr/>
          <p:nvPr/>
        </p:nvSpPr>
        <p:spPr bwMode="white">
          <a:xfrm>
            <a:off x="4427855" y="2200910"/>
            <a:ext cx="2828925" cy="212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3" grpId="0" bldLvl="0" animBg="1"/>
      <p:bldP spid="2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8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1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99289"/>
            <a:ext cx="4448599" cy="1315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