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7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2132965"/>
            <a:ext cx="3662680" cy="153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525" y="4032885"/>
            <a:ext cx="5423535" cy="167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4547527"/>
            <a:ext cx="5391664" cy="1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0" y="3004820"/>
            <a:ext cx="320992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032250"/>
            <a:ext cx="81153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0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5306411"/>
            <a:ext cx="304829" cy="37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249" y="5306411"/>
            <a:ext cx="304829" cy="37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0895" y="5315951"/>
            <a:ext cx="323880" cy="34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5603" y="5306411"/>
            <a:ext cx="295303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8006" y="6069645"/>
            <a:ext cx="571554" cy="36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65128" y="6069645"/>
            <a:ext cx="285777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3782781"/>
            <a:ext cx="285777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842" y="3782781"/>
            <a:ext cx="295303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2438" y="3782781"/>
            <a:ext cx="314355" cy="34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7312" y="3782781"/>
            <a:ext cx="295303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2659" y="3782781"/>
            <a:ext cx="295303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9781" y="3782781"/>
            <a:ext cx="314355" cy="34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65128" y="3782781"/>
            <a:ext cx="304829" cy="34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70002" y="3782781"/>
            <a:ext cx="285777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523" y="2491581"/>
            <a:ext cx="924013" cy="35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2493" y="2491581"/>
            <a:ext cx="1181212" cy="35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7225" y="3440430"/>
            <a:ext cx="2037715" cy="185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790440" y="3368675"/>
            <a:ext cx="2324735" cy="192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9197" y="1385124"/>
            <a:ext cx="1171686" cy="34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2019" y="1385124"/>
            <a:ext cx="1181212" cy="34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0235" y="2129790"/>
            <a:ext cx="2434590" cy="205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676140" y="2175510"/>
            <a:ext cx="2488565" cy="201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5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055554"/>
            <a:ext cx="3724630" cy="224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97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0657" y="5379063"/>
            <a:ext cx="4066357" cy="129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2072569"/>
            <a:ext cx="4915369" cy="306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