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9144000" cy="6858000" type="screen4x3"/>
  <p:notesSz cx="6858000" cy="9144000"/>
  <p:custDataLst>
    <p:tags r:id="rId18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48" d="100"/>
          <a:sy n="48" d="100"/>
        </p:scale>
        <p:origin x="1140" y="42"/>
      </p:cViewPr>
      <p:guideLst>
        <p:guide orient="horz" pos="2159"/>
        <p:guide pos="290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tags" Target="tags/tag1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7614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901865" y="3684967"/>
            <a:ext cx="6258522" cy="20801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227069" y="5307107"/>
            <a:ext cx="1085953" cy="4484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293971" y="5583825"/>
            <a:ext cx="228621" cy="1622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7479810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83012" y="5659942"/>
            <a:ext cx="5335653" cy="10975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23440" y="1772920"/>
            <a:ext cx="4867275" cy="12954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1560" y="3573145"/>
            <a:ext cx="7010400" cy="6096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87854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43982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169252" y="2928339"/>
            <a:ext cx="285777" cy="3334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303056" y="2918811"/>
            <a:ext cx="304829" cy="3429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92295" y="4052586"/>
            <a:ext cx="533450" cy="3525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397433" y="4900535"/>
            <a:ext cx="2962557" cy="4573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31643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759197" y="3214197"/>
            <a:ext cx="990694" cy="3906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988039" y="3214197"/>
            <a:ext cx="990694" cy="3906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207356" y="3214197"/>
            <a:ext cx="990694" cy="3906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674125" y="4995870"/>
            <a:ext cx="295303" cy="3525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884136" y="4995870"/>
            <a:ext cx="285777" cy="3429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3702482" y="5891471"/>
            <a:ext cx="1762293" cy="3429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61640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092383" y="2319944"/>
            <a:ext cx="1457464" cy="4101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807047" y="2319944"/>
            <a:ext cx="1457464" cy="4101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512185" y="2319944"/>
            <a:ext cx="1457464" cy="4101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226848" y="2319944"/>
            <a:ext cx="1466990" cy="4101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988260" y="4113095"/>
            <a:ext cx="314355" cy="3433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198271" y="4113095"/>
            <a:ext cx="295303" cy="3529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2530796" y="5000132"/>
            <a:ext cx="2000441" cy="3433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05156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093706" y="3119687"/>
            <a:ext cx="381036" cy="3240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093706" y="3996562"/>
            <a:ext cx="381036" cy="3240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027025" y="5740780"/>
            <a:ext cx="447717" cy="4003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7444528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332268" y="5541740"/>
            <a:ext cx="4440451" cy="10846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34248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835184" y="2980439"/>
            <a:ext cx="4420022" cy="12510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ags/tag1.xml><?xml version="1.0" encoding="utf-8"?>
<p:tagLst xmlns:p="http://schemas.openxmlformats.org/presentationml/2006/main">
  <p:tag name="COMMONDATA" val="eyJoZGlkIjoiMWY4MzYxNzA5YmMyNjExM2JlODVjMmRhNzQ4NjRmODc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9" baseType="lpstr">
      <vt:lpstr>Arial</vt:lpstr>
      <vt:lpstr>宋体</vt:lpstr>
      <vt:lpstr>Wingdings</vt:lpstr>
      <vt:lpstr>微软雅黑</vt:lpstr>
      <vt:lpstr>Calibri</vt:lpstr>
      <vt:lpstr>Arial Unicode MS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阿荣啊</cp:lastModifiedBy>
  <cp:revision>7</cp:revision>
  <dcterms:created xsi:type="dcterms:W3CDTF">2022-08-10T03:44:00Z</dcterms:created>
  <dcterms:modified xsi:type="dcterms:W3CDTF">2022-08-11T12:15:18Z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B42C970F431D49F9897DB28A81768466</vt:lpwstr>
  </property>
</Properties>
</file>