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956656"/>
            <a:ext cx="7163484" cy="291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0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052846"/>
            <a:ext cx="6382359" cy="128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0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78" y="3730298"/>
            <a:ext cx="295303" cy="35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3728" y="3730298"/>
            <a:ext cx="295303" cy="35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5724" y="3730298"/>
            <a:ext cx="285777" cy="35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6374" y="3730298"/>
            <a:ext cx="295303" cy="35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7025" y="3758899"/>
            <a:ext cx="295303" cy="35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92427" y="4569242"/>
            <a:ext cx="285777" cy="35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73728" y="4569242"/>
            <a:ext cx="295303" cy="35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74302" y="4607376"/>
            <a:ext cx="190518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36374" y="4607376"/>
            <a:ext cx="295303" cy="35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27025" y="4607376"/>
            <a:ext cx="295303" cy="35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82901" y="5465386"/>
            <a:ext cx="295303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83078" y="5465386"/>
            <a:ext cx="285777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83254" y="5465386"/>
            <a:ext cx="285777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83651" y="5503520"/>
            <a:ext cx="190518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236374" y="5465386"/>
            <a:ext cx="295303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27025" y="5465386"/>
            <a:ext cx="295303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701165"/>
            <a:ext cx="8982075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3573145"/>
            <a:ext cx="23812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7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3596" y="3747920"/>
            <a:ext cx="1171686" cy="34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6418" y="3747920"/>
            <a:ext cx="1171686" cy="34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40860" y="4456430"/>
            <a:ext cx="3724910" cy="201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6"/>
          <p:cNvSpPr/>
          <p:nvPr/>
        </p:nvSpPr>
        <p:spPr bwMode="white">
          <a:xfrm>
            <a:off x="251460" y="4653280"/>
            <a:ext cx="3724910" cy="201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8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259" y="2433658"/>
            <a:ext cx="2410055" cy="84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1259" y="3606194"/>
            <a:ext cx="2410055" cy="83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9991" y="3606194"/>
            <a:ext cx="2410055" cy="83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7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02955"/>
            <a:ext cx="1867078" cy="35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2438" y="3102955"/>
            <a:ext cx="1600352" cy="35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952215"/>
            <a:ext cx="1162160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2438" y="4038095"/>
            <a:ext cx="333406" cy="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2438" y="3952215"/>
            <a:ext cx="657287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3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56732"/>
            <a:ext cx="361984" cy="5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470986"/>
            <a:ext cx="1876604" cy="352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2438" y="2470986"/>
            <a:ext cx="2533891" cy="352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318916"/>
            <a:ext cx="933539" cy="352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2438" y="3318916"/>
            <a:ext cx="1143109" cy="352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5020892"/>
            <a:ext cx="5201146" cy="128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51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435" y="3898900"/>
            <a:ext cx="3458845" cy="275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09950" y="5245735"/>
            <a:ext cx="3342640" cy="144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7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2022-08-11T12:06:47Z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