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88"/>
        <p:guide pos="2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3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3728" y="3206698"/>
            <a:ext cx="333406" cy="5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73728" y="3120867"/>
            <a:ext cx="1190738" cy="35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3565" y="4017010"/>
            <a:ext cx="7741285" cy="1941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3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3596" y="1309145"/>
            <a:ext cx="1181212" cy="343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735" y="2187575"/>
            <a:ext cx="7566660" cy="2088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6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4787141"/>
            <a:ext cx="4181874" cy="1248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4302" y="4844321"/>
            <a:ext cx="2000441" cy="352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701165"/>
            <a:ext cx="8982075" cy="1343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70" y="3573145"/>
            <a:ext cx="660082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8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96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0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5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154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4079" y="4370244"/>
            <a:ext cx="290011" cy="41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04079" y="4204489"/>
            <a:ext cx="1019181" cy="30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9637" y="4204489"/>
            <a:ext cx="961179" cy="30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9480" y="5033010"/>
            <a:ext cx="2520950" cy="167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17060" y="5033010"/>
            <a:ext cx="2252980" cy="1615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5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3728" y="3242616"/>
            <a:ext cx="333406" cy="47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73728" y="3052077"/>
            <a:ext cx="1419360" cy="352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36551" y="3242616"/>
            <a:ext cx="333406" cy="47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36551" y="3052077"/>
            <a:ext cx="1419360" cy="352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6460" y="3947795"/>
            <a:ext cx="2740660" cy="191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71795" y="3947795"/>
            <a:ext cx="2458085" cy="191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5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3254" y="3360663"/>
            <a:ext cx="333406" cy="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83254" y="3179355"/>
            <a:ext cx="1171686" cy="34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6077" y="3360663"/>
            <a:ext cx="333406" cy="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46077" y="3179355"/>
            <a:ext cx="1105005" cy="34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50315" y="4066540"/>
            <a:ext cx="2547620" cy="176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29250" y="4066540"/>
            <a:ext cx="2436495" cy="1953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bldLvl="0" animBg="1"/>
      <p:bldP spid="12" grpId="0" bldLvl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2022-08-11T12:08:47Z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