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340"/>
            <a:ext cx="5429768" cy="215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6694" y="3978854"/>
            <a:ext cx="1981389" cy="352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116" y="4961032"/>
            <a:ext cx="2009966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5943210"/>
            <a:ext cx="2009966" cy="352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6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13669"/>
            <a:ext cx="7153958" cy="21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8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782"/>
            <a:ext cx="5439294" cy="215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45" y="3429000"/>
            <a:ext cx="43338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5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34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5536" y="1280112"/>
            <a:ext cx="752546" cy="35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1280112"/>
            <a:ext cx="533450" cy="35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536" y="2137736"/>
            <a:ext cx="752546" cy="34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4522" y="2137736"/>
            <a:ext cx="523925" cy="34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8877" y="3024769"/>
            <a:ext cx="495347" cy="32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4721" y="3787424"/>
            <a:ext cx="733495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4540546"/>
            <a:ext cx="723969" cy="32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4566" y="5293668"/>
            <a:ext cx="714443" cy="32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6816"/>
            <a:ext cx="6925336" cy="295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6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072970"/>
            <a:ext cx="5401190" cy="12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