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578"/>
            <a:ext cx="7858875" cy="359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48" y="4826267"/>
            <a:ext cx="7259338" cy="194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95" y="3501390"/>
            <a:ext cx="42195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8083" y="5709980"/>
            <a:ext cx="485821" cy="4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5558" y="5700453"/>
            <a:ext cx="514399" cy="4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254" y="3322438"/>
            <a:ext cx="495347" cy="43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0729" y="3312896"/>
            <a:ext cx="990694" cy="45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8850" y="3561080"/>
            <a:ext cx="6191885" cy="182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275" y="2454001"/>
            <a:ext cx="285777" cy="35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5922" y="3370002"/>
            <a:ext cx="1028798" cy="35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4295544"/>
            <a:ext cx="771598" cy="34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5221087"/>
            <a:ext cx="190518" cy="333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339337"/>
            <a:ext cx="381036" cy="32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3264758"/>
            <a:ext cx="381036" cy="32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5106062"/>
            <a:ext cx="381036" cy="32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7025" y="5993322"/>
            <a:ext cx="447717" cy="4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5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3828046"/>
            <a:ext cx="523925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3828046"/>
            <a:ext cx="562028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6099001"/>
            <a:ext cx="571554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0641" y="6099001"/>
            <a:ext cx="552502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