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13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4960" y="5417668"/>
            <a:ext cx="6589286" cy="125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997"/>
            <a:ext cx="6449040" cy="222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628775"/>
            <a:ext cx="37814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501390"/>
            <a:ext cx="53149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4908" y="5459830"/>
            <a:ext cx="733495" cy="324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9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2397273"/>
            <a:ext cx="285777" cy="33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30751" y="4506821"/>
            <a:ext cx="933539" cy="32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8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4180" y="2349314"/>
            <a:ext cx="381036" cy="324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7499" y="4076727"/>
            <a:ext cx="447717" cy="44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2300759"/>
            <a:ext cx="381036" cy="324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4074675"/>
            <a:ext cx="381036" cy="324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956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7719" y="2458810"/>
            <a:ext cx="424008" cy="31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5938" y="2458810"/>
            <a:ext cx="415854" cy="31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7709" y="3503116"/>
            <a:ext cx="358776" cy="3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709" y="3576543"/>
            <a:ext cx="358776" cy="3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0864" y="3421529"/>
            <a:ext cx="432162" cy="301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5442" y="4384249"/>
            <a:ext cx="424008" cy="301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1680" y="5420360"/>
            <a:ext cx="367030" cy="123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81680" y="6383020"/>
            <a:ext cx="367030" cy="191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865" y="2032631"/>
            <a:ext cx="6315678" cy="70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020" y="3480631"/>
            <a:ext cx="6239470" cy="6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