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5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119788"/>
            <a:ext cx="7192061" cy="2155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7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130218"/>
            <a:ext cx="7163484" cy="2176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948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3606" y="5358327"/>
            <a:ext cx="3942915" cy="1231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1701165"/>
            <a:ext cx="9039225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90" y="3501390"/>
            <a:ext cx="701040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8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2218" y="3882012"/>
            <a:ext cx="571554" cy="362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0299" y="4368075"/>
            <a:ext cx="562028" cy="352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6606" y="4930383"/>
            <a:ext cx="571554" cy="371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02085" y="4930383"/>
            <a:ext cx="285777" cy="362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17014" y="5130527"/>
            <a:ext cx="562028" cy="362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60299" y="5130527"/>
            <a:ext cx="562028" cy="362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3673" y="5902510"/>
            <a:ext cx="552502" cy="362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5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2692" y="1337585"/>
            <a:ext cx="571554" cy="362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9825" y="1938617"/>
            <a:ext cx="552502" cy="362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132" y="2377466"/>
            <a:ext cx="562028" cy="362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92560" y="2377466"/>
            <a:ext cx="304829" cy="362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26540" y="2701832"/>
            <a:ext cx="552502" cy="362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50773" y="2701832"/>
            <a:ext cx="562028" cy="362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3673" y="3350565"/>
            <a:ext cx="552502" cy="372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745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4653" y="2462056"/>
            <a:ext cx="488590" cy="30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07667" y="2462056"/>
            <a:ext cx="497161" cy="30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84653" y="3706766"/>
            <a:ext cx="488590" cy="31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07667" y="3706766"/>
            <a:ext cx="480018" cy="31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84653" y="4960059"/>
            <a:ext cx="488590" cy="31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33383" y="4960059"/>
            <a:ext cx="454302" cy="31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84653" y="6213353"/>
            <a:ext cx="497161" cy="30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07667" y="6213353"/>
            <a:ext cx="471446" cy="30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4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26231" y="3044111"/>
            <a:ext cx="504873" cy="324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12538" y="3034577"/>
            <a:ext cx="495347" cy="333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50024" y="5513552"/>
            <a:ext cx="504873" cy="333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07620" y="5513552"/>
            <a:ext cx="514399" cy="333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6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24274" y="2493156"/>
            <a:ext cx="504873" cy="343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70780" y="3237230"/>
            <a:ext cx="513080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4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495" y="3902291"/>
            <a:ext cx="5782227" cy="1315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6981" y="4750886"/>
            <a:ext cx="743020" cy="448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9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1523" y="4694108"/>
            <a:ext cx="7163484" cy="130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2022-08-11T11:23:44Z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