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1" r:id="rId22"/>
    <p:sldId id="28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1" y="1251465"/>
            <a:ext cx="428429" cy="371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760" y="3442412"/>
            <a:ext cx="418909" cy="361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7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1889691"/>
            <a:ext cx="428429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8710" y="3966313"/>
            <a:ext cx="428429" cy="36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651371" y="2831853"/>
            <a:ext cx="3760661" cy="542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41454" y="2977056"/>
            <a:ext cx="247537" cy="2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0362" y="3491835"/>
            <a:ext cx="4243709" cy="166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1785" y="2367436"/>
            <a:ext cx="1475702" cy="170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4360579"/>
            <a:ext cx="2304000" cy="362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75537" y="2396571"/>
            <a:ext cx="104727" cy="41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159896" y="3140968"/>
            <a:ext cx="1008112" cy="410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960096" y="19168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400256" y="3140968"/>
            <a:ext cx="122413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5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90842" y="2900700"/>
            <a:ext cx="4901302" cy="153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11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1961576"/>
            <a:ext cx="11520000" cy="330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5"/>
          <p:cNvSpPr/>
          <p:nvPr/>
        </p:nvSpPr>
        <p:spPr bwMode="white">
          <a:xfrm>
            <a:off x="911424" y="3068960"/>
            <a:ext cx="4176464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5"/>
          <p:cNvSpPr/>
          <p:nvPr/>
        </p:nvSpPr>
        <p:spPr bwMode="white">
          <a:xfrm>
            <a:off x="6528048" y="3140968"/>
            <a:ext cx="4176464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319880"/>
            <a:ext cx="3859803" cy="247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685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4764" y="2843804"/>
            <a:ext cx="3792620" cy="135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164015"/>
            <a:ext cx="11520000" cy="2711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2135560" y="5488893"/>
            <a:ext cx="6480720" cy="135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03" r="30372" b="26643"/>
          <a:stretch>
            <a:fillRect/>
          </a:stretch>
        </p:blipFill>
        <p:spPr>
          <a:xfrm>
            <a:off x="2559050" y="1700530"/>
            <a:ext cx="5797550" cy="188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44273" y="1628800"/>
            <a:ext cx="3048322" cy="179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36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30979" y="2435282"/>
            <a:ext cx="428429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5871" y="2435282"/>
            <a:ext cx="456991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0698" y="2435282"/>
            <a:ext cx="437950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66351" y="2435282"/>
            <a:ext cx="437950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69128" y="3007370"/>
            <a:ext cx="409388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25458" y="3007370"/>
            <a:ext cx="437950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19871" y="3007370"/>
            <a:ext cx="437950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66417" y="3007370"/>
            <a:ext cx="437950" cy="276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290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05064"/>
            <a:ext cx="11520000" cy="2265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Rectangle 5"/>
          <p:cNvSpPr/>
          <p:nvPr/>
        </p:nvSpPr>
        <p:spPr bwMode="white">
          <a:xfrm>
            <a:off x="2423592" y="1340768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839416" y="1916832"/>
            <a:ext cx="16561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5807968" y="1340768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4295800" y="1844824"/>
            <a:ext cx="16561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9984432" y="1340768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7752184" y="1844824"/>
            <a:ext cx="34563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3143672" y="4149080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551384" y="4581128"/>
            <a:ext cx="34563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6960096" y="4149080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4151784" y="4581128"/>
            <a:ext cx="34563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10344472" y="4077072"/>
            <a:ext cx="744741" cy="362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7752184" y="4581128"/>
            <a:ext cx="345638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3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111192"/>
            <a:ext cx="257057" cy="28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2528" y="2111192"/>
            <a:ext cx="247537" cy="286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1074" y="2101644"/>
            <a:ext cx="257057" cy="29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32991" y="1766159"/>
            <a:ext cx="418909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1766159"/>
            <a:ext cx="409388" cy="27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5669" y="3310017"/>
            <a:ext cx="913983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9950" y="3881817"/>
            <a:ext cx="1599471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32264" y="3881817"/>
            <a:ext cx="437950" cy="285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19471" y="4425026"/>
            <a:ext cx="1951735" cy="371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1251833"/>
            <a:ext cx="428429" cy="27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6644" y="1251833"/>
            <a:ext cx="428429" cy="27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3272" y="1872343"/>
            <a:ext cx="828297" cy="305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2492853"/>
            <a:ext cx="818776" cy="31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7818" y="2464214"/>
            <a:ext cx="418909" cy="362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2942" y="3122909"/>
            <a:ext cx="238016" cy="27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98247" y="3122909"/>
            <a:ext cx="257057" cy="26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8942" y="3733872"/>
            <a:ext cx="247537" cy="28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2809" y="3743419"/>
            <a:ext cx="171371" cy="26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2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1852849"/>
            <a:ext cx="409388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1852849"/>
            <a:ext cx="247537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21950" y="1852849"/>
            <a:ext cx="437950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3190" y="2473037"/>
            <a:ext cx="247537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3083684"/>
            <a:ext cx="428429" cy="28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21884" y="3093225"/>
            <a:ext cx="418909" cy="27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670082" y="1852174"/>
            <a:ext cx="428429" cy="362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