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6" r:id="rId8"/>
    <p:sldId id="267" r:id="rId9"/>
    <p:sldId id="268" r:id="rId10"/>
    <p:sldId id="269" r:id="rId11"/>
    <p:sldId id="270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3" d="100"/>
          <a:sy n="93" d="100"/>
        </p:scale>
        <p:origin x="88" y="32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344" y="692696"/>
            <a:ext cx="11520000" cy="3831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8792" y="4481856"/>
            <a:ext cx="11520000" cy="1872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989139" y="5437013"/>
            <a:ext cx="1618512" cy="343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4854527" y="5437013"/>
            <a:ext cx="809256" cy="343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7939221" y="5437013"/>
            <a:ext cx="1628033" cy="343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2132856"/>
            <a:ext cx="11520000" cy="3104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38449" y="4675267"/>
            <a:ext cx="399867" cy="352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42449" y="4675267"/>
            <a:ext cx="409388" cy="352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55969" y="4675267"/>
            <a:ext cx="409388" cy="352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59969" y="4675267"/>
            <a:ext cx="409388" cy="352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836712"/>
            <a:ext cx="11520000" cy="1610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43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766942" y="4104065"/>
            <a:ext cx="238016" cy="276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70876" y="4104065"/>
            <a:ext cx="257057" cy="286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12892" y="4104065"/>
            <a:ext cx="257057" cy="286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54975" y="4104065"/>
            <a:ext cx="257057" cy="286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25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14809" y="3719933"/>
            <a:ext cx="257057" cy="285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56892" y="3719933"/>
            <a:ext cx="257057" cy="285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89454" y="3719933"/>
            <a:ext cx="418909" cy="285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79140" y="3719933"/>
            <a:ext cx="257057" cy="285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60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23404" y="1976261"/>
            <a:ext cx="247537" cy="286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23404" y="2691363"/>
            <a:ext cx="247537" cy="286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42446" y="3416000"/>
            <a:ext cx="389458" cy="373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9552384" y="1916832"/>
            <a:ext cx="389458" cy="373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9624392" y="2636912"/>
            <a:ext cx="389458" cy="373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9552384" y="3356992"/>
            <a:ext cx="389458" cy="373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80728"/>
            <a:ext cx="11520000" cy="37311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782169" y="2669768"/>
            <a:ext cx="533157" cy="1145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80979" y="3070557"/>
            <a:ext cx="714049" cy="935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27525" y="3881678"/>
            <a:ext cx="971107" cy="505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57475" y="4215669"/>
            <a:ext cx="2161190" cy="333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605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05289" y="2980478"/>
            <a:ext cx="276099" cy="897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6240016" y="2708920"/>
            <a:ext cx="360040" cy="1152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9264352" y="2708920"/>
            <a:ext cx="360040" cy="1152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397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57619" y="2690246"/>
            <a:ext cx="1202077" cy="1170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5807968" y="2708920"/>
            <a:ext cx="842037" cy="1170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9048328" y="2708920"/>
            <a:ext cx="864096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00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05223" y="2691904"/>
            <a:ext cx="6411057" cy="1385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325" r="30415" b="21876"/>
          <a:stretch>
            <a:fillRect/>
          </a:stretch>
        </p:blipFill>
        <p:spPr>
          <a:xfrm>
            <a:off x="2835275" y="1700530"/>
            <a:ext cx="5444490" cy="1972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980728"/>
            <a:ext cx="11520000" cy="3552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762467" y="1914132"/>
            <a:ext cx="418909" cy="342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90037" y="1895083"/>
            <a:ext cx="418909" cy="352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598632" y="2028427"/>
            <a:ext cx="390347" cy="314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522798" y="2580850"/>
            <a:ext cx="723570" cy="333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893773" y="2838013"/>
            <a:ext cx="390347" cy="314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562533" y="3352338"/>
            <a:ext cx="247537" cy="285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713872" y="3352338"/>
            <a:ext cx="238016" cy="276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484384" y="3361862"/>
            <a:ext cx="171371" cy="266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84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07636" y="1289910"/>
            <a:ext cx="790214" cy="372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61619" y="2015055"/>
            <a:ext cx="428429" cy="343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55900" y="2024597"/>
            <a:ext cx="409388" cy="333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60694" y="2721118"/>
            <a:ext cx="418909" cy="353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19272" y="3436721"/>
            <a:ext cx="428429" cy="362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93520" y="3436721"/>
            <a:ext cx="428429" cy="362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89652" y="4180949"/>
            <a:ext cx="247537" cy="276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793520" y="4190491"/>
            <a:ext cx="238016" cy="276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66214" y="4896553"/>
            <a:ext cx="161851" cy="276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908720"/>
            <a:ext cx="11520000" cy="2202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14310" y="1156675"/>
            <a:ext cx="409388" cy="276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45120" y="2577654"/>
            <a:ext cx="266578" cy="276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24161" y="2577654"/>
            <a:ext cx="447471" cy="276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776" y="2897680"/>
            <a:ext cx="11520000" cy="3065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2120891" y="5447100"/>
            <a:ext cx="437950" cy="372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4881883" y="5447100"/>
            <a:ext cx="437950" cy="372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6976428" y="5447100"/>
            <a:ext cx="428429" cy="362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9518445" y="5447100"/>
            <a:ext cx="447471" cy="372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182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04033" y="1175217"/>
            <a:ext cx="428429" cy="361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65619" y="3308095"/>
            <a:ext cx="428429" cy="361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476672"/>
            <a:ext cx="11520000" cy="696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53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19206" y="1318430"/>
            <a:ext cx="428429" cy="371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88661" y="2758552"/>
            <a:ext cx="418909" cy="362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446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00033" y="1242166"/>
            <a:ext cx="428429" cy="372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48033" y="2606273"/>
            <a:ext cx="428429" cy="362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92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84793" y="1337571"/>
            <a:ext cx="428429" cy="372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28859" y="2692203"/>
            <a:ext cx="428429" cy="372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2022-08-13T15:14:43Z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