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9F40E3-D928-B04D-F830-F424EC8C6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16" y="3364522"/>
            <a:ext cx="12192000" cy="99305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BD1ABB9-1FEC-30B2-8B17-32268FF7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16" y="1052736"/>
            <a:ext cx="733425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6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33983" y="3503312"/>
            <a:ext cx="714049" cy="28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4943872" y="2348880"/>
            <a:ext cx="704528" cy="72008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799856" y="3429000"/>
            <a:ext cx="86409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032104" y="3501008"/>
            <a:ext cx="864096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5"/>
          <p:cNvSpPr/>
          <p:nvPr/>
        </p:nvSpPr>
        <p:spPr bwMode="white">
          <a:xfrm>
            <a:off x="10416480" y="2420888"/>
            <a:ext cx="704528" cy="504056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0272464" y="3501008"/>
            <a:ext cx="864096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9" grpId="0" animBg="1"/>
      <p:bldP spid="10" grpId="0" animBg="1"/>
      <p:bldP spid="11" grpId="0" bldLvl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56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34078" y="2569518"/>
            <a:ext cx="4922181" cy="102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44" y="791968"/>
            <a:ext cx="11520000" cy="73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1340768"/>
            <a:ext cx="11520000" cy="343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170771" y="2656239"/>
            <a:ext cx="1913652" cy="184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819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8302" y="2466570"/>
            <a:ext cx="5802314" cy="1178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1" r="60415"/>
          <a:stretch>
            <a:fillRect/>
          </a:stretch>
        </p:blipFill>
        <p:spPr>
          <a:xfrm>
            <a:off x="5999392" y="4841896"/>
            <a:ext cx="4560144" cy="1090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591944" y="4869160"/>
            <a:ext cx="5802314" cy="1178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