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827C6-A1F3-49D5-B48D-356E9888E0AA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41065-C8DD-461D-9F22-76754E2689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19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41065-C8DD-461D-9F22-76754E2689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84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C21BC6-BA01-BD4C-114C-10CDEA5A3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3717032"/>
            <a:ext cx="3905250" cy="104775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6DD3A7E-F614-5FC9-B45D-62EE282B7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340768"/>
            <a:ext cx="10277475" cy="2276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g_16777215" descr="1.png">
            <a:extLst>
              <a:ext uri="{FF2B5EF4-FFF2-40B4-BE49-F238E27FC236}">
                <a16:creationId xmlns:a16="http://schemas.microsoft.com/office/drawing/2014/main" id="{04F2DAA8-12A3-804D-378A-5A8D78285A6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4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8" name="Rectangle 4">
            <a:extLst>
              <a:ext uri="{FF2B5EF4-FFF2-40B4-BE49-F238E27FC236}">
                <a16:creationId xmlns:a16="http://schemas.microsoft.com/office/drawing/2014/main" id="{FE2E1281-7B42-E871-C7F5-A7383B15E0B7}"/>
              </a:ext>
            </a:extLst>
          </p:cNvPr>
          <p:cNvSpPr/>
          <p:nvPr/>
        </p:nvSpPr>
        <p:spPr bwMode="white">
          <a:xfrm>
            <a:off x="2063552" y="2852936"/>
            <a:ext cx="43204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4">
            <a:extLst>
              <a:ext uri="{FF2B5EF4-FFF2-40B4-BE49-F238E27FC236}">
                <a16:creationId xmlns:a16="http://schemas.microsoft.com/office/drawing/2014/main" id="{3289B495-7402-D66C-6A4E-B214EE68F771}"/>
              </a:ext>
            </a:extLst>
          </p:cNvPr>
          <p:cNvSpPr/>
          <p:nvPr/>
        </p:nvSpPr>
        <p:spPr bwMode="white">
          <a:xfrm>
            <a:off x="1559496" y="3356992"/>
            <a:ext cx="360040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4">
            <a:extLst>
              <a:ext uri="{FF2B5EF4-FFF2-40B4-BE49-F238E27FC236}">
                <a16:creationId xmlns:a16="http://schemas.microsoft.com/office/drawing/2014/main" id="{A6C80A17-474E-EA4A-A3BF-A0195408E0BB}"/>
              </a:ext>
            </a:extLst>
          </p:cNvPr>
          <p:cNvSpPr/>
          <p:nvPr/>
        </p:nvSpPr>
        <p:spPr bwMode="white">
          <a:xfrm>
            <a:off x="1559496" y="4005064"/>
            <a:ext cx="36004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4">
            <a:extLst>
              <a:ext uri="{FF2B5EF4-FFF2-40B4-BE49-F238E27FC236}">
                <a16:creationId xmlns:a16="http://schemas.microsoft.com/office/drawing/2014/main" id="{8FAD7ACD-EFA4-8D25-D3E1-29250B98635E}"/>
              </a:ext>
            </a:extLst>
          </p:cNvPr>
          <p:cNvSpPr/>
          <p:nvPr/>
        </p:nvSpPr>
        <p:spPr bwMode="white">
          <a:xfrm>
            <a:off x="1991544" y="4581128"/>
            <a:ext cx="43204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4">
            <a:extLst>
              <a:ext uri="{FF2B5EF4-FFF2-40B4-BE49-F238E27FC236}">
                <a16:creationId xmlns:a16="http://schemas.microsoft.com/office/drawing/2014/main" id="{2805D844-AE31-03AC-CA36-B8D33EFA3F32}"/>
              </a:ext>
            </a:extLst>
          </p:cNvPr>
          <p:cNvSpPr/>
          <p:nvPr/>
        </p:nvSpPr>
        <p:spPr bwMode="white">
          <a:xfrm>
            <a:off x="2855640" y="4581128"/>
            <a:ext cx="43204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4">
            <a:extLst>
              <a:ext uri="{FF2B5EF4-FFF2-40B4-BE49-F238E27FC236}">
                <a16:creationId xmlns:a16="http://schemas.microsoft.com/office/drawing/2014/main" id="{51571BB7-C884-7DA3-FAC8-1DE9603224A1}"/>
              </a:ext>
            </a:extLst>
          </p:cNvPr>
          <p:cNvSpPr/>
          <p:nvPr/>
        </p:nvSpPr>
        <p:spPr bwMode="white">
          <a:xfrm>
            <a:off x="3359696" y="4077072"/>
            <a:ext cx="43204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4">
            <a:extLst>
              <a:ext uri="{FF2B5EF4-FFF2-40B4-BE49-F238E27FC236}">
                <a16:creationId xmlns:a16="http://schemas.microsoft.com/office/drawing/2014/main" id="{B41791E8-B40E-19A8-9AE5-A163D6970C22}"/>
              </a:ext>
            </a:extLst>
          </p:cNvPr>
          <p:cNvSpPr/>
          <p:nvPr/>
        </p:nvSpPr>
        <p:spPr bwMode="white">
          <a:xfrm>
            <a:off x="3359696" y="3356992"/>
            <a:ext cx="43204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4">
            <a:extLst>
              <a:ext uri="{FF2B5EF4-FFF2-40B4-BE49-F238E27FC236}">
                <a16:creationId xmlns:a16="http://schemas.microsoft.com/office/drawing/2014/main" id="{11CAFB3B-AB63-1C44-0579-9BB467791426}"/>
              </a:ext>
            </a:extLst>
          </p:cNvPr>
          <p:cNvSpPr/>
          <p:nvPr/>
        </p:nvSpPr>
        <p:spPr bwMode="white">
          <a:xfrm>
            <a:off x="2783632" y="2852936"/>
            <a:ext cx="43204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4">
            <a:extLst>
              <a:ext uri="{FF2B5EF4-FFF2-40B4-BE49-F238E27FC236}">
                <a16:creationId xmlns:a16="http://schemas.microsoft.com/office/drawing/2014/main" id="{6D45F633-15E4-A2C7-F399-5FDF6DA20425}"/>
              </a:ext>
            </a:extLst>
          </p:cNvPr>
          <p:cNvSpPr/>
          <p:nvPr/>
        </p:nvSpPr>
        <p:spPr bwMode="white">
          <a:xfrm>
            <a:off x="5375920" y="3356992"/>
            <a:ext cx="43204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4">
            <a:extLst>
              <a:ext uri="{FF2B5EF4-FFF2-40B4-BE49-F238E27FC236}">
                <a16:creationId xmlns:a16="http://schemas.microsoft.com/office/drawing/2014/main" id="{2E8F9ED1-D2B4-8578-B3CD-174AF510AC19}"/>
              </a:ext>
            </a:extLst>
          </p:cNvPr>
          <p:cNvSpPr/>
          <p:nvPr/>
        </p:nvSpPr>
        <p:spPr bwMode="white">
          <a:xfrm>
            <a:off x="5375920" y="4077072"/>
            <a:ext cx="43204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4">
            <a:extLst>
              <a:ext uri="{FF2B5EF4-FFF2-40B4-BE49-F238E27FC236}">
                <a16:creationId xmlns:a16="http://schemas.microsoft.com/office/drawing/2014/main" id="{0D747790-E2E8-2E46-6198-8B0A8ACC1BB6}"/>
              </a:ext>
            </a:extLst>
          </p:cNvPr>
          <p:cNvSpPr/>
          <p:nvPr/>
        </p:nvSpPr>
        <p:spPr bwMode="white">
          <a:xfrm>
            <a:off x="5879976" y="4581128"/>
            <a:ext cx="43204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4">
            <a:extLst>
              <a:ext uri="{FF2B5EF4-FFF2-40B4-BE49-F238E27FC236}">
                <a16:creationId xmlns:a16="http://schemas.microsoft.com/office/drawing/2014/main" id="{DF760C03-A318-5E51-218B-86C91FD641F0}"/>
              </a:ext>
            </a:extLst>
          </p:cNvPr>
          <p:cNvSpPr/>
          <p:nvPr/>
        </p:nvSpPr>
        <p:spPr bwMode="white">
          <a:xfrm>
            <a:off x="6672064" y="4581128"/>
            <a:ext cx="43204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4">
            <a:extLst>
              <a:ext uri="{FF2B5EF4-FFF2-40B4-BE49-F238E27FC236}">
                <a16:creationId xmlns:a16="http://schemas.microsoft.com/office/drawing/2014/main" id="{FB0D9FE5-AB68-C52F-0421-1D57217D8BDE}"/>
              </a:ext>
            </a:extLst>
          </p:cNvPr>
          <p:cNvSpPr/>
          <p:nvPr/>
        </p:nvSpPr>
        <p:spPr bwMode="white">
          <a:xfrm>
            <a:off x="7176120" y="4077072"/>
            <a:ext cx="43204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4">
            <a:extLst>
              <a:ext uri="{FF2B5EF4-FFF2-40B4-BE49-F238E27FC236}">
                <a16:creationId xmlns:a16="http://schemas.microsoft.com/office/drawing/2014/main" id="{F934E8DC-49C5-A8F7-D546-AF341C484301}"/>
              </a:ext>
            </a:extLst>
          </p:cNvPr>
          <p:cNvSpPr/>
          <p:nvPr/>
        </p:nvSpPr>
        <p:spPr bwMode="white">
          <a:xfrm>
            <a:off x="7176120" y="3356992"/>
            <a:ext cx="43204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3" name="Rectangle 4">
            <a:extLst>
              <a:ext uri="{FF2B5EF4-FFF2-40B4-BE49-F238E27FC236}">
                <a16:creationId xmlns:a16="http://schemas.microsoft.com/office/drawing/2014/main" id="{9D8FD102-FA0A-EFE5-12DE-35B1E14D42E2}"/>
              </a:ext>
            </a:extLst>
          </p:cNvPr>
          <p:cNvSpPr/>
          <p:nvPr/>
        </p:nvSpPr>
        <p:spPr bwMode="white">
          <a:xfrm>
            <a:off x="6600056" y="2852936"/>
            <a:ext cx="43204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4" name="Rectangle 4">
            <a:extLst>
              <a:ext uri="{FF2B5EF4-FFF2-40B4-BE49-F238E27FC236}">
                <a16:creationId xmlns:a16="http://schemas.microsoft.com/office/drawing/2014/main" id="{7D7D4999-C814-9C8C-4F40-17CAB3BAAF34}"/>
              </a:ext>
            </a:extLst>
          </p:cNvPr>
          <p:cNvSpPr/>
          <p:nvPr/>
        </p:nvSpPr>
        <p:spPr bwMode="white">
          <a:xfrm>
            <a:off x="5879976" y="2852936"/>
            <a:ext cx="43204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5" name="Rectangle 4">
            <a:extLst>
              <a:ext uri="{FF2B5EF4-FFF2-40B4-BE49-F238E27FC236}">
                <a16:creationId xmlns:a16="http://schemas.microsoft.com/office/drawing/2014/main" id="{E35212C9-1093-5270-E50F-BBC8A893FBDF}"/>
              </a:ext>
            </a:extLst>
          </p:cNvPr>
          <p:cNvSpPr/>
          <p:nvPr/>
        </p:nvSpPr>
        <p:spPr bwMode="white">
          <a:xfrm>
            <a:off x="9192344" y="3356992"/>
            <a:ext cx="43204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6" name="Rectangle 4">
            <a:extLst>
              <a:ext uri="{FF2B5EF4-FFF2-40B4-BE49-F238E27FC236}">
                <a16:creationId xmlns:a16="http://schemas.microsoft.com/office/drawing/2014/main" id="{D2EBDF62-47CA-0CB7-93A4-2E44A41587C9}"/>
              </a:ext>
            </a:extLst>
          </p:cNvPr>
          <p:cNvSpPr/>
          <p:nvPr/>
        </p:nvSpPr>
        <p:spPr bwMode="white">
          <a:xfrm>
            <a:off x="9192344" y="4077072"/>
            <a:ext cx="43204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7" name="Rectangle 4">
            <a:extLst>
              <a:ext uri="{FF2B5EF4-FFF2-40B4-BE49-F238E27FC236}">
                <a16:creationId xmlns:a16="http://schemas.microsoft.com/office/drawing/2014/main" id="{71BB0042-4B5D-57C6-6A9A-4DE9354EBC9B}"/>
              </a:ext>
            </a:extLst>
          </p:cNvPr>
          <p:cNvSpPr/>
          <p:nvPr/>
        </p:nvSpPr>
        <p:spPr bwMode="white">
          <a:xfrm>
            <a:off x="9696400" y="4581128"/>
            <a:ext cx="43204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8" name="Rectangle 4">
            <a:extLst>
              <a:ext uri="{FF2B5EF4-FFF2-40B4-BE49-F238E27FC236}">
                <a16:creationId xmlns:a16="http://schemas.microsoft.com/office/drawing/2014/main" id="{499425AE-1F1D-45F8-97B7-525D3230B2DF}"/>
              </a:ext>
            </a:extLst>
          </p:cNvPr>
          <p:cNvSpPr/>
          <p:nvPr/>
        </p:nvSpPr>
        <p:spPr bwMode="white">
          <a:xfrm>
            <a:off x="10488488" y="4581128"/>
            <a:ext cx="43204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9" name="Rectangle 4">
            <a:extLst>
              <a:ext uri="{FF2B5EF4-FFF2-40B4-BE49-F238E27FC236}">
                <a16:creationId xmlns:a16="http://schemas.microsoft.com/office/drawing/2014/main" id="{AF7CAEB9-91C8-488E-C225-D7C32E52C60E}"/>
              </a:ext>
            </a:extLst>
          </p:cNvPr>
          <p:cNvSpPr/>
          <p:nvPr/>
        </p:nvSpPr>
        <p:spPr bwMode="white">
          <a:xfrm>
            <a:off x="10992544" y="4149080"/>
            <a:ext cx="43204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0" name="Rectangle 4">
            <a:extLst>
              <a:ext uri="{FF2B5EF4-FFF2-40B4-BE49-F238E27FC236}">
                <a16:creationId xmlns:a16="http://schemas.microsoft.com/office/drawing/2014/main" id="{924620D1-171D-1880-0944-6B09B8A72C85}"/>
              </a:ext>
            </a:extLst>
          </p:cNvPr>
          <p:cNvSpPr/>
          <p:nvPr/>
        </p:nvSpPr>
        <p:spPr bwMode="white">
          <a:xfrm>
            <a:off x="10992544" y="3356992"/>
            <a:ext cx="43204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1" name="Rectangle 4">
            <a:extLst>
              <a:ext uri="{FF2B5EF4-FFF2-40B4-BE49-F238E27FC236}">
                <a16:creationId xmlns:a16="http://schemas.microsoft.com/office/drawing/2014/main" id="{54775A06-14DD-E5E0-D193-6253014C7FBA}"/>
              </a:ext>
            </a:extLst>
          </p:cNvPr>
          <p:cNvSpPr/>
          <p:nvPr/>
        </p:nvSpPr>
        <p:spPr bwMode="white">
          <a:xfrm>
            <a:off x="10488488" y="2852936"/>
            <a:ext cx="43204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2" name="Rectangle 4">
            <a:extLst>
              <a:ext uri="{FF2B5EF4-FFF2-40B4-BE49-F238E27FC236}">
                <a16:creationId xmlns:a16="http://schemas.microsoft.com/office/drawing/2014/main" id="{A6D9F986-7549-518D-B80B-F93C7E39CB62}"/>
              </a:ext>
            </a:extLst>
          </p:cNvPr>
          <p:cNvSpPr/>
          <p:nvPr/>
        </p:nvSpPr>
        <p:spPr bwMode="white">
          <a:xfrm>
            <a:off x="9696400" y="2852936"/>
            <a:ext cx="43204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2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59496" y="2636912"/>
            <a:ext cx="1584176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3">
            <a:extLst>
              <a:ext uri="{FF2B5EF4-FFF2-40B4-BE49-F238E27FC236}">
                <a16:creationId xmlns:a16="http://schemas.microsoft.com/office/drawing/2014/main" id="{0770F1AD-CF8D-7CF3-0CDE-50E179316667}"/>
              </a:ext>
            </a:extLst>
          </p:cNvPr>
          <p:cNvSpPr/>
          <p:nvPr/>
        </p:nvSpPr>
        <p:spPr bwMode="white">
          <a:xfrm>
            <a:off x="4223792" y="2708920"/>
            <a:ext cx="1584176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3">
            <a:extLst>
              <a:ext uri="{FF2B5EF4-FFF2-40B4-BE49-F238E27FC236}">
                <a16:creationId xmlns:a16="http://schemas.microsoft.com/office/drawing/2014/main" id="{85FED64C-04CB-73C2-8505-ACB71AB06F38}"/>
              </a:ext>
            </a:extLst>
          </p:cNvPr>
          <p:cNvSpPr/>
          <p:nvPr/>
        </p:nvSpPr>
        <p:spPr bwMode="white">
          <a:xfrm>
            <a:off x="6888088" y="2492896"/>
            <a:ext cx="1584176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3">
            <a:extLst>
              <a:ext uri="{FF2B5EF4-FFF2-40B4-BE49-F238E27FC236}">
                <a16:creationId xmlns:a16="http://schemas.microsoft.com/office/drawing/2014/main" id="{B28D8B9B-CE43-68DE-354C-2EDA2D2D68BE}"/>
              </a:ext>
            </a:extLst>
          </p:cNvPr>
          <p:cNvSpPr/>
          <p:nvPr/>
        </p:nvSpPr>
        <p:spPr bwMode="white">
          <a:xfrm>
            <a:off x="9696400" y="2492896"/>
            <a:ext cx="1584176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9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7685" y="4071337"/>
            <a:ext cx="247537" cy="27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52694" y="4128496"/>
            <a:ext cx="238016" cy="181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09619" y="4071337"/>
            <a:ext cx="257057" cy="27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52165" y="4071337"/>
            <a:ext cx="447471" cy="27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19669" y="4719142"/>
            <a:ext cx="2665785" cy="342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>
            <a:extLst>
              <a:ext uri="{FF2B5EF4-FFF2-40B4-BE49-F238E27FC236}">
                <a16:creationId xmlns:a16="http://schemas.microsoft.com/office/drawing/2014/main" id="{F450DDF4-8981-AEB8-55BC-4EF91836C274}"/>
              </a:ext>
            </a:extLst>
          </p:cNvPr>
          <p:cNvSpPr/>
          <p:nvPr/>
        </p:nvSpPr>
        <p:spPr bwMode="white">
          <a:xfrm>
            <a:off x="6960096" y="4077072"/>
            <a:ext cx="447471" cy="27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5">
            <a:extLst>
              <a:ext uri="{FF2B5EF4-FFF2-40B4-BE49-F238E27FC236}">
                <a16:creationId xmlns:a16="http://schemas.microsoft.com/office/drawing/2014/main" id="{9798D43C-C4F5-5B5D-E94A-00DF480B790B}"/>
              </a:ext>
            </a:extLst>
          </p:cNvPr>
          <p:cNvSpPr/>
          <p:nvPr/>
        </p:nvSpPr>
        <p:spPr bwMode="white">
          <a:xfrm>
            <a:off x="7536160" y="4077072"/>
            <a:ext cx="447471" cy="27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5">
            <a:extLst>
              <a:ext uri="{FF2B5EF4-FFF2-40B4-BE49-F238E27FC236}">
                <a16:creationId xmlns:a16="http://schemas.microsoft.com/office/drawing/2014/main" id="{0F6A44C9-F4AB-6AA3-FA7A-761DBC548980}"/>
              </a:ext>
            </a:extLst>
          </p:cNvPr>
          <p:cNvSpPr/>
          <p:nvPr/>
        </p:nvSpPr>
        <p:spPr bwMode="white">
          <a:xfrm>
            <a:off x="8328248" y="4077072"/>
            <a:ext cx="447471" cy="27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5">
            <a:extLst>
              <a:ext uri="{FF2B5EF4-FFF2-40B4-BE49-F238E27FC236}">
                <a16:creationId xmlns:a16="http://schemas.microsoft.com/office/drawing/2014/main" id="{CFF1162C-40D7-43B2-DDE3-A7542FB3D2A4}"/>
              </a:ext>
            </a:extLst>
          </p:cNvPr>
          <p:cNvSpPr/>
          <p:nvPr/>
        </p:nvSpPr>
        <p:spPr bwMode="white">
          <a:xfrm>
            <a:off x="8976320" y="4077072"/>
            <a:ext cx="447471" cy="27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5">
            <a:extLst>
              <a:ext uri="{FF2B5EF4-FFF2-40B4-BE49-F238E27FC236}">
                <a16:creationId xmlns:a16="http://schemas.microsoft.com/office/drawing/2014/main" id="{6DFC9854-DFB9-D2C6-0223-6E8C68C200C9}"/>
              </a:ext>
            </a:extLst>
          </p:cNvPr>
          <p:cNvSpPr/>
          <p:nvPr/>
        </p:nvSpPr>
        <p:spPr bwMode="white">
          <a:xfrm>
            <a:off x="9624392" y="4077072"/>
            <a:ext cx="447471" cy="27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5">
            <a:extLst>
              <a:ext uri="{FF2B5EF4-FFF2-40B4-BE49-F238E27FC236}">
                <a16:creationId xmlns:a16="http://schemas.microsoft.com/office/drawing/2014/main" id="{53BD0C44-415A-4A56-E44C-311A5EE84749}"/>
              </a:ext>
            </a:extLst>
          </p:cNvPr>
          <p:cNvSpPr/>
          <p:nvPr/>
        </p:nvSpPr>
        <p:spPr bwMode="white">
          <a:xfrm>
            <a:off x="10632504" y="4077072"/>
            <a:ext cx="447471" cy="27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5">
            <a:extLst>
              <a:ext uri="{FF2B5EF4-FFF2-40B4-BE49-F238E27FC236}">
                <a16:creationId xmlns:a16="http://schemas.microsoft.com/office/drawing/2014/main" id="{B551FC1A-FA9A-EDE1-FDBF-1FB9BC05CAC6}"/>
              </a:ext>
            </a:extLst>
          </p:cNvPr>
          <p:cNvSpPr/>
          <p:nvPr/>
        </p:nvSpPr>
        <p:spPr bwMode="white">
          <a:xfrm>
            <a:off x="6600056" y="4725144"/>
            <a:ext cx="3816424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960" y="719960"/>
            <a:ext cx="11520000" cy="1575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21EECB8D-6366-BB23-90D4-81B026167E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2276872"/>
            <a:ext cx="11520000" cy="3312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A8B48844-6A29-BE6B-EE9E-4EBF5A1AB03B}"/>
              </a:ext>
            </a:extLst>
          </p:cNvPr>
          <p:cNvSpPr/>
          <p:nvPr/>
        </p:nvSpPr>
        <p:spPr bwMode="white">
          <a:xfrm>
            <a:off x="1847528" y="2852936"/>
            <a:ext cx="3240360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92F5FDA7-7752-F01F-ADC9-0AB73E244B3A}"/>
              </a:ext>
            </a:extLst>
          </p:cNvPr>
          <p:cNvSpPr/>
          <p:nvPr/>
        </p:nvSpPr>
        <p:spPr bwMode="white">
          <a:xfrm>
            <a:off x="1991544" y="4509120"/>
            <a:ext cx="4464496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宽屏</PresentationFormat>
  <Paragraphs>1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9</cp:revision>
  <dcterms:created xsi:type="dcterms:W3CDTF">2022-08-10T03:44:00Z</dcterms:created>
  <dcterms:modified xsi:type="dcterms:W3CDTF">2022-08-14T02:52:40Z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