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B15E60-E7C2-0B78-11DF-29DC1989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3717032"/>
            <a:ext cx="7286625" cy="10191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340768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791968"/>
            <a:ext cx="11520000" cy="107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842974D2-21E1-947D-B01E-7434C91AB9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628800"/>
            <a:ext cx="11520000" cy="346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70B7114-733F-F759-316E-84F29C221094}"/>
              </a:ext>
            </a:extLst>
          </p:cNvPr>
          <p:cNvSpPr/>
          <p:nvPr/>
        </p:nvSpPr>
        <p:spPr bwMode="white">
          <a:xfrm>
            <a:off x="8446963" y="2621430"/>
            <a:ext cx="247537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46BEBF5-F602-7253-DBD1-C676AC759940}"/>
              </a:ext>
            </a:extLst>
          </p:cNvPr>
          <p:cNvSpPr/>
          <p:nvPr/>
        </p:nvSpPr>
        <p:spPr bwMode="white">
          <a:xfrm>
            <a:off x="9399029" y="2621430"/>
            <a:ext cx="437950" cy="26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8B28159E-C719-D537-EB26-91C0D1FD6EBF}"/>
              </a:ext>
            </a:extLst>
          </p:cNvPr>
          <p:cNvSpPr/>
          <p:nvPr/>
        </p:nvSpPr>
        <p:spPr bwMode="white">
          <a:xfrm>
            <a:off x="10303492" y="2583252"/>
            <a:ext cx="399867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112BE1E1-4461-05BC-3464-B3286A5C02AF}"/>
              </a:ext>
            </a:extLst>
          </p:cNvPr>
          <p:cNvSpPr/>
          <p:nvPr/>
        </p:nvSpPr>
        <p:spPr bwMode="white">
          <a:xfrm>
            <a:off x="8446963" y="3585427"/>
            <a:ext cx="247537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DD8892EA-74B7-3BDD-987E-617162BA3DC1}"/>
              </a:ext>
            </a:extLst>
          </p:cNvPr>
          <p:cNvSpPr/>
          <p:nvPr/>
        </p:nvSpPr>
        <p:spPr bwMode="white">
          <a:xfrm>
            <a:off x="9399029" y="3575882"/>
            <a:ext cx="437950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2F2D6AE4-F710-57C1-99D3-F35A1CF4111E}"/>
              </a:ext>
            </a:extLst>
          </p:cNvPr>
          <p:cNvSpPr/>
          <p:nvPr/>
        </p:nvSpPr>
        <p:spPr bwMode="white">
          <a:xfrm>
            <a:off x="10303492" y="3537704"/>
            <a:ext cx="399867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DA8806FD-C13E-724D-6EBD-757537DFC80A}"/>
              </a:ext>
            </a:extLst>
          </p:cNvPr>
          <p:cNvSpPr/>
          <p:nvPr/>
        </p:nvSpPr>
        <p:spPr bwMode="white">
          <a:xfrm>
            <a:off x="5257541" y="4539879"/>
            <a:ext cx="428429" cy="26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0FC143C4-49C0-39A5-9582-1048163D3EFA}"/>
              </a:ext>
            </a:extLst>
          </p:cNvPr>
          <p:cNvSpPr/>
          <p:nvPr/>
        </p:nvSpPr>
        <p:spPr bwMode="white">
          <a:xfrm>
            <a:off x="6295293" y="4539879"/>
            <a:ext cx="447471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FB419A0F-11C6-5805-95BC-0822ADE3355D}"/>
              </a:ext>
            </a:extLst>
          </p:cNvPr>
          <p:cNvSpPr/>
          <p:nvPr/>
        </p:nvSpPr>
        <p:spPr bwMode="white">
          <a:xfrm>
            <a:off x="10208285" y="4482612"/>
            <a:ext cx="437950" cy="362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2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7800" y="2233542"/>
            <a:ext cx="4704703" cy="148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836712"/>
            <a:ext cx="11520000" cy="398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0078" y="2352294"/>
            <a:ext cx="3471201" cy="27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368" y="719960"/>
            <a:ext cx="11520000" cy="115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66CCF228-4D32-E9A9-74BD-1451D6FD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772816"/>
            <a:ext cx="11520000" cy="3547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AA8C996-31B1-9ACD-8F70-1B06C85637F6}"/>
              </a:ext>
            </a:extLst>
          </p:cNvPr>
          <p:cNvSpPr/>
          <p:nvPr/>
        </p:nvSpPr>
        <p:spPr bwMode="white">
          <a:xfrm>
            <a:off x="1271464" y="2636912"/>
            <a:ext cx="3744416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