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04B315-BB86-3301-1CAA-57C54DCF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56992"/>
            <a:ext cx="11352584" cy="93219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124744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56363" y="2789754"/>
            <a:ext cx="752132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4611" y="2789754"/>
            <a:ext cx="1094876" cy="35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9900" y="3391511"/>
            <a:ext cx="1085355" cy="34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185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1467" y="1913798"/>
            <a:ext cx="742611" cy="34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00194" y="1913798"/>
            <a:ext cx="1085355" cy="34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0144" y="2497408"/>
            <a:ext cx="733090" cy="35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4624" y="2497408"/>
            <a:ext cx="1056793" cy="35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2144" y="2497408"/>
            <a:ext cx="1066314" cy="35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749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4599" y="1848876"/>
            <a:ext cx="761652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36847" y="1848876"/>
            <a:ext cx="113295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5674" y="2440363"/>
            <a:ext cx="112343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1260" y="2440363"/>
            <a:ext cx="112343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7326" y="2440363"/>
            <a:ext cx="113295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6153" y="3031849"/>
            <a:ext cx="113295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2826" y="3740453"/>
            <a:ext cx="257057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1223" y="3740453"/>
            <a:ext cx="266578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83602" y="3778596"/>
            <a:ext cx="360869" cy="226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3305" y="4617735"/>
            <a:ext cx="257057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1223" y="4617735"/>
            <a:ext cx="257057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40925" y="4617735"/>
            <a:ext cx="266578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3127214"/>
            <a:ext cx="7314314" cy="224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