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010463-A8EA-C275-77CC-AFAA1377F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3645024"/>
            <a:ext cx="8391525" cy="9048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53F4BD-20BF-5B27-E986-3D7E4121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908720"/>
            <a:ext cx="1034415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0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22876" y="3508134"/>
            <a:ext cx="4579438" cy="409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31140" y="2080121"/>
            <a:ext cx="247537" cy="19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31140" y="2870694"/>
            <a:ext cx="247537" cy="190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45454" y="3594592"/>
            <a:ext cx="428429" cy="361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85057" y="2178362"/>
            <a:ext cx="4322380" cy="639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6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75471" y="3376880"/>
            <a:ext cx="656925" cy="30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88991" y="3367349"/>
            <a:ext cx="675966" cy="30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5960" y="4437112"/>
            <a:ext cx="743313" cy="401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0216" y="4509120"/>
            <a:ext cx="72008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