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DD4DA4-6B54-C144-2FE4-ADB57BFDB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212976"/>
            <a:ext cx="8505825" cy="12763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3E3679-8771-FBA6-1DEB-4CEB65E9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437112"/>
            <a:ext cx="11258550" cy="10572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908720"/>
            <a:ext cx="104013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9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81256" y="3799413"/>
            <a:ext cx="247537" cy="28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5173" y="3799413"/>
            <a:ext cx="238016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BE1E3B52-E21F-50E6-1341-9356F6B19EA4}"/>
              </a:ext>
            </a:extLst>
          </p:cNvPr>
          <p:cNvSpPr/>
          <p:nvPr/>
        </p:nvSpPr>
        <p:spPr bwMode="white">
          <a:xfrm>
            <a:off x="7248128" y="2852936"/>
            <a:ext cx="21602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BEA39D3A-C176-548C-3A4C-DD84FB689FBC}"/>
              </a:ext>
            </a:extLst>
          </p:cNvPr>
          <p:cNvSpPr/>
          <p:nvPr/>
        </p:nvSpPr>
        <p:spPr bwMode="white">
          <a:xfrm>
            <a:off x="6960096" y="3356992"/>
            <a:ext cx="144016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029F7F3B-84A1-871B-4B28-0BE9FBC033C2}"/>
              </a:ext>
            </a:extLst>
          </p:cNvPr>
          <p:cNvSpPr/>
          <p:nvPr/>
        </p:nvSpPr>
        <p:spPr bwMode="white">
          <a:xfrm>
            <a:off x="9336360" y="3356992"/>
            <a:ext cx="21602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092B145F-36A4-F4CC-0C41-B312DF08DF40}"/>
              </a:ext>
            </a:extLst>
          </p:cNvPr>
          <p:cNvSpPr/>
          <p:nvPr/>
        </p:nvSpPr>
        <p:spPr bwMode="white">
          <a:xfrm>
            <a:off x="6960096" y="3933056"/>
            <a:ext cx="144016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A05003CD-2DD3-5590-E011-70DC523DD59D}"/>
              </a:ext>
            </a:extLst>
          </p:cNvPr>
          <p:cNvSpPr/>
          <p:nvPr/>
        </p:nvSpPr>
        <p:spPr bwMode="white">
          <a:xfrm>
            <a:off x="9336360" y="3861048"/>
            <a:ext cx="23042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5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29057" y="2308550"/>
            <a:ext cx="266578" cy="26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2495" y="2308550"/>
            <a:ext cx="238016" cy="26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00056" y="1124744"/>
            <a:ext cx="2880320" cy="33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CD7FFFAE-5CD8-20CF-6BD2-8A904C1F55E1}"/>
              </a:ext>
            </a:extLst>
          </p:cNvPr>
          <p:cNvSpPr/>
          <p:nvPr/>
        </p:nvSpPr>
        <p:spPr bwMode="white">
          <a:xfrm>
            <a:off x="6384032" y="1700808"/>
            <a:ext cx="158417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C86A32EC-9666-5F2A-2F88-C64D8D51CB20}"/>
              </a:ext>
            </a:extLst>
          </p:cNvPr>
          <p:cNvSpPr/>
          <p:nvPr/>
        </p:nvSpPr>
        <p:spPr bwMode="white">
          <a:xfrm>
            <a:off x="8904312" y="1700808"/>
            <a:ext cx="244827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9533B82-37D7-2CDE-5DB2-8D7C2FC2AF01}"/>
              </a:ext>
            </a:extLst>
          </p:cNvPr>
          <p:cNvSpPr/>
          <p:nvPr/>
        </p:nvSpPr>
        <p:spPr bwMode="white">
          <a:xfrm>
            <a:off x="6384032" y="2204864"/>
            <a:ext cx="158417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A766557F-4B7E-D01F-308B-87784FC90C13}"/>
              </a:ext>
            </a:extLst>
          </p:cNvPr>
          <p:cNvSpPr/>
          <p:nvPr/>
        </p:nvSpPr>
        <p:spPr bwMode="white">
          <a:xfrm>
            <a:off x="8976320" y="2276872"/>
            <a:ext cx="244827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2489676"/>
            <a:ext cx="1525907" cy="101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28595" y="3804105"/>
            <a:ext cx="2065983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42975" y="4366070"/>
            <a:ext cx="1418578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23338" y="4366070"/>
            <a:ext cx="1418578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2D96A2CB-B93F-C75A-01D6-C944C81151C9}"/>
              </a:ext>
            </a:extLst>
          </p:cNvPr>
          <p:cNvSpPr/>
          <p:nvPr/>
        </p:nvSpPr>
        <p:spPr bwMode="white">
          <a:xfrm>
            <a:off x="7608168" y="2492896"/>
            <a:ext cx="237626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F85A7DD8-7DFA-8C28-B363-9044C288DF4F}"/>
              </a:ext>
            </a:extLst>
          </p:cNvPr>
          <p:cNvSpPr/>
          <p:nvPr/>
        </p:nvSpPr>
        <p:spPr bwMode="white">
          <a:xfrm>
            <a:off x="8472264" y="3789040"/>
            <a:ext cx="338437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03440EF1-7556-B90E-E2B5-0473E6E238BC}"/>
              </a:ext>
            </a:extLst>
          </p:cNvPr>
          <p:cNvSpPr/>
          <p:nvPr/>
        </p:nvSpPr>
        <p:spPr bwMode="white">
          <a:xfrm>
            <a:off x="8472264" y="4365104"/>
            <a:ext cx="151216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58AC8BEF-0CB3-B81A-6D7F-440C12A5127E}"/>
              </a:ext>
            </a:extLst>
          </p:cNvPr>
          <p:cNvSpPr/>
          <p:nvPr/>
        </p:nvSpPr>
        <p:spPr bwMode="white">
          <a:xfrm>
            <a:off x="10416480" y="4365104"/>
            <a:ext cx="151216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2909" y="1787633"/>
            <a:ext cx="2056462" cy="33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79074" y="1787633"/>
            <a:ext cx="2056462" cy="33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8033" y="2351827"/>
            <a:ext cx="3713057" cy="33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2000" y="2351827"/>
            <a:ext cx="4255735" cy="33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37057" y="2727819"/>
            <a:ext cx="4769851" cy="23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