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7F599C-CD58-F9D0-E42B-44109F8C1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98" y="3284984"/>
            <a:ext cx="8591550" cy="13335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2" y="1268760"/>
            <a:ext cx="12192000" cy="1943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4694" y="2052508"/>
            <a:ext cx="428429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3305" y="2052508"/>
            <a:ext cx="428429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2611" y="2634106"/>
            <a:ext cx="390347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9900" y="2634106"/>
            <a:ext cx="399867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0495" y="3282445"/>
            <a:ext cx="390347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3645024"/>
            <a:ext cx="11520000" cy="2474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080720" y="4447648"/>
            <a:ext cx="418909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460224" y="4447648"/>
            <a:ext cx="409388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0097116" y="4447648"/>
            <a:ext cx="428429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536720" y="5680249"/>
            <a:ext cx="428429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7364687" y="5680249"/>
            <a:ext cx="418909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9192654" y="5680249"/>
            <a:ext cx="409388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11011100" y="5680249"/>
            <a:ext cx="418909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9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4" name="Rectangle 5"/>
          <p:cNvSpPr/>
          <p:nvPr/>
        </p:nvSpPr>
        <p:spPr bwMode="white">
          <a:xfrm>
            <a:off x="2711624" y="1916832"/>
            <a:ext cx="428429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1271464" y="2420888"/>
            <a:ext cx="1728192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6384032" y="1916832"/>
            <a:ext cx="428429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4151784" y="2420888"/>
            <a:ext cx="33843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10416480" y="1916832"/>
            <a:ext cx="428429" cy="26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7680176" y="2420888"/>
            <a:ext cx="33843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6" y="4158480"/>
            <a:ext cx="9798385" cy="135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0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3213349"/>
            <a:ext cx="6197985" cy="1943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