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26E8D02-9614-FD15-CEB2-FE711B7B0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98" y="3501008"/>
            <a:ext cx="10776520" cy="90878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82B9B62-1D0F-C499-B14B-3D27C3E5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50" y="1556792"/>
            <a:ext cx="12192000" cy="19439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5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069289" y="2834195"/>
            <a:ext cx="399867" cy="343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5123" y="3425283"/>
            <a:ext cx="161851" cy="266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4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59768" y="1851744"/>
            <a:ext cx="399867" cy="342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65355" y="2432934"/>
            <a:ext cx="399867" cy="26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41388" y="3614370"/>
            <a:ext cx="1494743" cy="342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8198" y="4166977"/>
            <a:ext cx="2208793" cy="342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55504" y="4166977"/>
            <a:ext cx="2218314" cy="342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15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75008" y="1842592"/>
            <a:ext cx="390347" cy="34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75008" y="2395471"/>
            <a:ext cx="399867" cy="352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1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24198" y="3624968"/>
            <a:ext cx="257057" cy="209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23008" y="3624968"/>
            <a:ext cx="266578" cy="209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40925" y="3624968"/>
            <a:ext cx="257057" cy="209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05090" y="4473291"/>
            <a:ext cx="257057" cy="200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03900" y="4437112"/>
            <a:ext cx="324148" cy="19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21818" y="4473291"/>
            <a:ext cx="257057" cy="200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1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9190" y="4003056"/>
            <a:ext cx="4798858" cy="1082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75008" y="4003056"/>
            <a:ext cx="4609624" cy="1154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