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55DCDD-8B85-9C2F-E199-12DE2EAE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4797152"/>
            <a:ext cx="10172700" cy="9048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" y="1556792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7AC3C5-8755-14B0-6B33-762892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645024"/>
            <a:ext cx="106203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6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916832"/>
            <a:ext cx="11520000" cy="299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2"/>
          <p:cNvSpPr/>
          <p:nvPr/>
        </p:nvSpPr>
        <p:spPr bwMode="white">
          <a:xfrm>
            <a:off x="1591548" y="4440520"/>
            <a:ext cx="41890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/>
          <p:cNvSpPr/>
          <p:nvPr/>
        </p:nvSpPr>
        <p:spPr bwMode="white">
          <a:xfrm>
            <a:off x="2515052" y="4450044"/>
            <a:ext cx="428429" cy="247607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429035" y="4440520"/>
            <a:ext cx="41890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362060" y="4440520"/>
            <a:ext cx="409388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295085" y="4440520"/>
            <a:ext cx="371305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989763" y="4440520"/>
            <a:ext cx="41890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913267" y="4440520"/>
            <a:ext cx="41890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836771" y="4450044"/>
            <a:ext cx="418909" cy="247607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9750754" y="4440520"/>
            <a:ext cx="41890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0683779" y="4440520"/>
            <a:ext cx="428429" cy="2571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2137934"/>
            <a:ext cx="257057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9107" y="2137934"/>
            <a:ext cx="257057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5719" y="2176058"/>
            <a:ext cx="350681" cy="2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0776" y="3014781"/>
            <a:ext cx="266578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6016" y="3014781"/>
            <a:ext cx="257057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9289" y="3014781"/>
            <a:ext cx="266578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1847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276872"/>
            <a:ext cx="11520000" cy="414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991544" y="908720"/>
            <a:ext cx="3929938" cy="150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559496" y="3573016"/>
            <a:ext cx="3929938" cy="150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6888088" y="3429000"/>
            <a:ext cx="5112568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8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6727" y="3485798"/>
            <a:ext cx="8007705" cy="159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