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1120B9-869E-ABB5-DC7E-3B2BD5C2C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4581128"/>
            <a:ext cx="6734175" cy="13335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82B9B62-1D0F-C499-B14B-3D27C3E51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0768"/>
            <a:ext cx="12192000" cy="194398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9CDA1CB-D50E-DB54-6561-113C0260C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7768" y="3140968"/>
            <a:ext cx="4019550" cy="1343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84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Rectangle 2"/>
          <p:cNvSpPr/>
          <p:nvPr/>
        </p:nvSpPr>
        <p:spPr bwMode="white">
          <a:xfrm>
            <a:off x="4511825" y="3212976"/>
            <a:ext cx="79208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2"/>
          <p:cNvSpPr/>
          <p:nvPr/>
        </p:nvSpPr>
        <p:spPr bwMode="white">
          <a:xfrm>
            <a:off x="4511824" y="3789040"/>
            <a:ext cx="79208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2"/>
          <p:cNvSpPr/>
          <p:nvPr/>
        </p:nvSpPr>
        <p:spPr bwMode="white">
          <a:xfrm>
            <a:off x="4511824" y="4293096"/>
            <a:ext cx="79208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2"/>
          <p:cNvSpPr/>
          <p:nvPr/>
        </p:nvSpPr>
        <p:spPr bwMode="white">
          <a:xfrm>
            <a:off x="8472264" y="3212976"/>
            <a:ext cx="79208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"/>
          <p:cNvSpPr/>
          <p:nvPr/>
        </p:nvSpPr>
        <p:spPr bwMode="white">
          <a:xfrm>
            <a:off x="8544272" y="3789040"/>
            <a:ext cx="79208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"/>
          <p:cNvSpPr/>
          <p:nvPr/>
        </p:nvSpPr>
        <p:spPr bwMode="white">
          <a:xfrm>
            <a:off x="8544272" y="4293096"/>
            <a:ext cx="79208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"/>
          <p:cNvSpPr/>
          <p:nvPr/>
        </p:nvSpPr>
        <p:spPr bwMode="white">
          <a:xfrm>
            <a:off x="11352584" y="3501008"/>
            <a:ext cx="360040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"/>
          <p:cNvSpPr/>
          <p:nvPr/>
        </p:nvSpPr>
        <p:spPr bwMode="white">
          <a:xfrm>
            <a:off x="10632504" y="3789040"/>
            <a:ext cx="360040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606" r="1332"/>
          <a:stretch>
            <a:fillRect/>
          </a:stretch>
        </p:blipFill>
        <p:spPr>
          <a:xfrm>
            <a:off x="720000" y="1333786"/>
            <a:ext cx="11366580" cy="2695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5" name="Rectangle 2"/>
          <p:cNvSpPr/>
          <p:nvPr/>
        </p:nvSpPr>
        <p:spPr bwMode="white">
          <a:xfrm>
            <a:off x="2567608" y="2060848"/>
            <a:ext cx="79208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2"/>
          <p:cNvSpPr/>
          <p:nvPr/>
        </p:nvSpPr>
        <p:spPr bwMode="white">
          <a:xfrm>
            <a:off x="1271464" y="2708920"/>
            <a:ext cx="1728192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2"/>
          <p:cNvSpPr/>
          <p:nvPr/>
        </p:nvSpPr>
        <p:spPr bwMode="white">
          <a:xfrm>
            <a:off x="5447928" y="1988840"/>
            <a:ext cx="79208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2"/>
          <p:cNvSpPr/>
          <p:nvPr/>
        </p:nvSpPr>
        <p:spPr bwMode="white">
          <a:xfrm>
            <a:off x="3791744" y="2708920"/>
            <a:ext cx="2448272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9" name="Rectangle 2"/>
          <p:cNvSpPr/>
          <p:nvPr/>
        </p:nvSpPr>
        <p:spPr bwMode="white">
          <a:xfrm>
            <a:off x="8184232" y="2060848"/>
            <a:ext cx="79208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0" name="Rectangle 2"/>
          <p:cNvSpPr/>
          <p:nvPr/>
        </p:nvSpPr>
        <p:spPr bwMode="white">
          <a:xfrm>
            <a:off x="6672064" y="2420888"/>
            <a:ext cx="2448272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1" name="Rectangle 2"/>
          <p:cNvSpPr/>
          <p:nvPr/>
        </p:nvSpPr>
        <p:spPr bwMode="white">
          <a:xfrm>
            <a:off x="10920536" y="2060848"/>
            <a:ext cx="79208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2" name="Rectangle 2"/>
          <p:cNvSpPr/>
          <p:nvPr/>
        </p:nvSpPr>
        <p:spPr bwMode="white">
          <a:xfrm>
            <a:off x="9408368" y="2564904"/>
            <a:ext cx="2448272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089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3157" y="2470220"/>
            <a:ext cx="6571035" cy="1390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804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1844824"/>
            <a:ext cx="11520000" cy="40586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7"/>
          <p:cNvSpPr/>
          <p:nvPr/>
        </p:nvSpPr>
        <p:spPr bwMode="white">
          <a:xfrm>
            <a:off x="1559496" y="4728932"/>
            <a:ext cx="6110585" cy="1796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12</cp:revision>
  <dcterms:created xsi:type="dcterms:W3CDTF">2022-08-10T03:44:00Z</dcterms:created>
  <dcterms:modified xsi:type="dcterms:W3CDTF">2022-08-14T02:56:23Z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