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CB97A2-2586-0422-7191-FB6B9685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365104"/>
            <a:ext cx="8820150" cy="14573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42" y="1628800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CDA1CB-D50E-DB54-6561-113C0260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3429000"/>
            <a:ext cx="401955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9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988840"/>
            <a:ext cx="11520000" cy="343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/>
          <p:cNvSpPr/>
          <p:nvPr/>
        </p:nvSpPr>
        <p:spPr bwMode="white">
          <a:xfrm>
            <a:off x="4079776" y="3212976"/>
            <a:ext cx="792087" cy="37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4079776" y="3861048"/>
            <a:ext cx="792087" cy="37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4079776" y="4365104"/>
            <a:ext cx="792087" cy="37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6744072" y="2852936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7824192" y="292494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6888088" y="3789040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7968208" y="378904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6456040" y="472514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7536160" y="472514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8616280" y="472514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10776520" y="3284984"/>
            <a:ext cx="72008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10344472" y="364502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2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2"/>
          <p:cNvSpPr/>
          <p:nvPr/>
        </p:nvSpPr>
        <p:spPr bwMode="white">
          <a:xfrm>
            <a:off x="2711624" y="184482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1271464" y="2564904"/>
            <a:ext cx="172819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5447928" y="19168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/>
          <p:cNvSpPr/>
          <p:nvPr/>
        </p:nvSpPr>
        <p:spPr bwMode="white">
          <a:xfrm>
            <a:off x="4007768" y="2564904"/>
            <a:ext cx="172819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8184232" y="19168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6744072" y="2492896"/>
            <a:ext cx="172819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/>
          <p:cNvSpPr/>
          <p:nvPr/>
        </p:nvSpPr>
        <p:spPr bwMode="white">
          <a:xfrm>
            <a:off x="10920536" y="19168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9264352" y="2492896"/>
            <a:ext cx="172819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2108296"/>
            <a:ext cx="5274891" cy="153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55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44" y="1916832"/>
            <a:ext cx="11520000" cy="3670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261456" y="4453084"/>
            <a:ext cx="247537" cy="276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889489" y="4453084"/>
            <a:ext cx="228495" cy="276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936431" y="4453084"/>
            <a:ext cx="171371" cy="276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488299" y="4453084"/>
            <a:ext cx="247537" cy="276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007768" y="5085184"/>
            <a:ext cx="792088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